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57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352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466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831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3513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865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73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559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08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9268-CC56-407B-A0A1-DEBD289F6D82}" type="datetimeFigureOut">
              <a:rPr lang="en-NZ" smtClean="0"/>
              <a:t>10/04/2015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E950-C9F3-43C4-A4A4-EE468EF35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4912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688631"/>
          </a:xfrm>
        </p:spPr>
        <p:txBody>
          <a:bodyPr>
            <a:normAutofit fontScale="90000"/>
          </a:bodyPr>
          <a:lstStyle/>
          <a:p>
            <a:r>
              <a:rPr lang="en-NZ" sz="9600" dirty="0" smtClean="0">
                <a:latin typeface="Comic Sans MS" panose="030F0702030302020204" pitchFamily="66" charset="0"/>
              </a:rPr>
              <a:t>We are learning to say words quickly</a:t>
            </a:r>
            <a:endParaRPr lang="en-NZ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9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r>
              <a:rPr lang="en-NZ" sz="45000" dirty="0" smtClean="0">
                <a:solidFill>
                  <a:srgbClr val="FF3399"/>
                </a:solidFill>
              </a:rPr>
              <a:t>is</a:t>
            </a:r>
            <a:endParaRPr lang="en-NZ" sz="45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2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made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5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find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9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have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3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our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37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lets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5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next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4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9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Level 12, 13 and </a:t>
            </a:r>
            <a:br>
              <a:rPr lang="en-NZ" sz="9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</a:br>
            <a:r>
              <a:rPr lang="en-NZ" sz="9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14 Words</a:t>
            </a:r>
            <a:endParaRPr lang="en-NZ" sz="9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2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clean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07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round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climb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4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r>
              <a:rPr lang="en-NZ" sz="4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a</a:t>
            </a:r>
            <a:endParaRPr lang="en-NZ" sz="4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8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put</a:t>
            </a:r>
            <a:endParaRPr lang="en-NZ" sz="3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9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were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1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0000" dirty="0">
                <a:solidFill>
                  <a:srgbClr val="92D050"/>
                </a:solidFill>
                <a:latin typeface="Comic Sans MS" panose="030F0702030302020204" pitchFamily="66" charset="0"/>
              </a:rPr>
              <a:t>d</a:t>
            </a:r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on’t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7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any</a:t>
            </a:r>
            <a:endParaRPr lang="en-NZ" sz="3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0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28191"/>
          </a:xfrm>
        </p:spPr>
        <p:txBody>
          <a:bodyPr>
            <a:normAutofit/>
          </a:bodyPr>
          <a:lstStyle/>
          <a:p>
            <a:r>
              <a:rPr lang="en-NZ" sz="35000" dirty="0">
                <a:solidFill>
                  <a:srgbClr val="92D050"/>
                </a:solidFill>
                <a:latin typeface="Comic Sans MS" panose="030F0702030302020204" pitchFamily="66" charset="0"/>
              </a:rPr>
              <a:t>i</a:t>
            </a:r>
            <a:r>
              <a:rPr lang="en-NZ" sz="3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t’s</a:t>
            </a:r>
            <a:endParaRPr lang="en-NZ" sz="3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4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was</a:t>
            </a:r>
            <a:endParaRPr lang="en-NZ" sz="3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8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fast</a:t>
            </a:r>
            <a:endParaRPr lang="en-NZ" sz="2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want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en-NZ" sz="13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everyone</a:t>
            </a:r>
            <a:endParaRPr lang="en-NZ" sz="13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8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gone</a:t>
            </a:r>
            <a:endParaRPr lang="en-NZ" sz="2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9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an</a:t>
            </a:r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d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5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there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7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12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sometimes</a:t>
            </a:r>
            <a:endParaRPr lang="en-NZ" sz="12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please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4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what</a:t>
            </a:r>
            <a:endParaRPr lang="en-NZ" sz="2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32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18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first</a:t>
            </a:r>
            <a:endParaRPr lang="en-NZ" sz="18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6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fell</a:t>
            </a:r>
            <a:endParaRPr lang="en-NZ" sz="30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8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over</a:t>
            </a:r>
            <a:endParaRPr lang="en-NZ" sz="25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2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can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8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en-NZ" sz="4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to</a:t>
            </a:r>
            <a:endParaRPr lang="en-NZ" sz="4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5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my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6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go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2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it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3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am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9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93505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here</a:t>
            </a:r>
            <a:endParaRPr lang="en-NZ" sz="2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96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Level 1, 2 </a:t>
            </a:r>
            <a:r>
              <a:rPr lang="en-NZ" sz="9600" dirty="0" smtClean="0">
                <a:latin typeface="Comic Sans MS" panose="030F0702030302020204" pitchFamily="66" charset="0"/>
              </a:rPr>
              <a:t>and </a:t>
            </a:r>
            <a:r>
              <a:rPr lang="en-NZ" sz="9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NZ" sz="9600" dirty="0" smtClean="0">
                <a:latin typeface="Comic Sans MS" panose="030F0702030302020204" pitchFamily="66" charset="0"/>
              </a:rPr>
              <a:t> words</a:t>
            </a:r>
            <a:endParaRPr lang="en-NZ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8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said</a:t>
            </a:r>
            <a:endParaRPr lang="en-NZ" sz="3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1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went</a:t>
            </a:r>
            <a:endParaRPr lang="en-NZ" sz="2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7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you</a:t>
            </a:r>
            <a:endParaRPr lang="en-NZ" sz="35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Level 4 </a:t>
            </a:r>
            <a:b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words</a:t>
            </a:r>
            <a:endParaRPr lang="en-NZ" sz="1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6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NZ" sz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80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NZ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hungry</a:t>
            </a:r>
            <a:endParaRPr lang="en-NZ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endParaRPr lang="en-NZ" sz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4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endParaRPr lang="en-NZ" sz="3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39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90465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sleep</a:t>
            </a:r>
            <a:endParaRPr lang="en-NZ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3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latin typeface="Comic Sans MS" panose="030F0702030302020204" pitchFamily="66" charset="0"/>
              </a:rPr>
              <a:t>a</a:t>
            </a:r>
            <a:r>
              <a:rPr lang="en-NZ" sz="2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sleep</a:t>
            </a:r>
            <a:endParaRPr lang="en-NZ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48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look</a:t>
            </a:r>
            <a:endParaRPr lang="en-NZ" sz="3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18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wake</a:t>
            </a:r>
            <a:endParaRPr lang="en-NZ" sz="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8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latin typeface="Comic Sans MS" panose="030F0702030302020204" pitchFamily="66" charset="0"/>
              </a:rPr>
              <a:t>a</a:t>
            </a:r>
            <a:r>
              <a:rPr lang="en-NZ" sz="2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wake</a:t>
            </a:r>
            <a:endParaRPr lang="en-NZ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9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come</a:t>
            </a:r>
            <a:endParaRPr lang="en-NZ" sz="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5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Level 5</a:t>
            </a:r>
            <a:b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Words</a:t>
            </a:r>
            <a:endParaRPr lang="en-NZ" sz="1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03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32648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down</a:t>
            </a:r>
            <a:endParaRPr lang="en-NZ" sz="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8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see</a:t>
            </a:r>
            <a:endParaRPr lang="en-NZ" sz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1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see</a:t>
            </a:r>
            <a:r>
              <a:rPr lang="en-NZ" sz="25000" dirty="0" smtClean="0">
                <a:latin typeface="Comic Sans MS" panose="030F0702030302020204" pitchFamily="66" charset="0"/>
              </a:rPr>
              <a:t>s</a:t>
            </a:r>
            <a:endParaRPr lang="en-NZ" sz="2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0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</a:t>
            </a:r>
            <a:endParaRPr lang="en-NZ" sz="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7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home</a:t>
            </a:r>
            <a:endParaRPr lang="en-NZ" sz="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5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941105"/>
          </a:xfrm>
        </p:spPr>
        <p:txBody>
          <a:bodyPr>
            <a:normAutofit/>
          </a:bodyPr>
          <a:lstStyle/>
          <a:p>
            <a:r>
              <a:rPr lang="en-NZ" sz="1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</a:t>
            </a:r>
            <a:r>
              <a:rPr lang="en-NZ" sz="14000" dirty="0" smtClean="0">
                <a:latin typeface="Comic Sans MS" panose="030F0702030302020204" pitchFamily="66" charset="0"/>
              </a:rPr>
              <a:t>out</a:t>
            </a:r>
            <a:r>
              <a:rPr lang="en-NZ" sz="1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en-NZ" sz="1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9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en-NZ" sz="5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I</a:t>
            </a:r>
            <a:endParaRPr lang="en-NZ" sz="5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4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NZ" sz="13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NZ" sz="1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NZ" sz="13000" dirty="0" smtClean="0">
                <a:latin typeface="Comic Sans MS" panose="030F0702030302020204" pitchFamily="66" charset="0"/>
              </a:rPr>
              <a:t>ank </a:t>
            </a:r>
            <a:r>
              <a:rPr lang="en-NZ" sz="1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endParaRPr lang="en-NZ" sz="13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15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1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mother</a:t>
            </a:r>
            <a:endParaRPr lang="en-NZ" sz="1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8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father</a:t>
            </a:r>
            <a:endParaRPr lang="en-NZ" sz="1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5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1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where</a:t>
            </a:r>
            <a:endParaRPr lang="en-NZ" sz="1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9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034682"/>
          </a:xfrm>
        </p:spPr>
        <p:txBody>
          <a:bodyPr>
            <a:normAutofit/>
          </a:bodyPr>
          <a:lstStyle/>
          <a:p>
            <a:r>
              <a:rPr lang="en-NZ" sz="1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Level 6, 7 and 8 </a:t>
            </a:r>
            <a:br>
              <a:rPr lang="en-NZ" sz="1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NZ" sz="1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Words</a:t>
            </a:r>
            <a:endParaRPr lang="en-NZ" sz="1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8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big</a:t>
            </a:r>
            <a:endParaRPr lang="en-NZ" sz="3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0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into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0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safe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3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day</a:t>
            </a:r>
            <a:endParaRPr lang="en-NZ" sz="3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1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way</a:t>
            </a:r>
            <a:endParaRPr lang="en-NZ" sz="3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7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en-NZ" sz="5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at</a:t>
            </a:r>
            <a:endParaRPr lang="en-NZ" sz="5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3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going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98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976664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after</a:t>
            </a:r>
            <a:endParaRPr lang="en-NZ" sz="2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2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little</a:t>
            </a:r>
            <a:endParaRPr lang="en-NZ" sz="2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9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they</a:t>
            </a:r>
            <a:endParaRPr lang="en-NZ" sz="2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5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away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3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play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8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came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20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with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3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en-NZ" sz="4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he</a:t>
            </a:r>
            <a:endParaRPr lang="en-NZ" sz="4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55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995533"/>
          </a:xfrm>
        </p:spPr>
        <p:txBody>
          <a:bodyPr>
            <a:normAutofit/>
          </a:bodyPr>
          <a:lstStyle/>
          <a:p>
            <a:r>
              <a:rPr lang="en-NZ" sz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</a:t>
            </a:r>
            <a:endParaRPr lang="en-NZ" sz="30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6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r>
              <a:rPr lang="en-NZ" sz="5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we</a:t>
            </a:r>
            <a:endParaRPr lang="en-NZ" sz="5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9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527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stay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9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I’m</a:t>
            </a:r>
            <a:endParaRPr lang="en-NZ" sz="3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2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19268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some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4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she</a:t>
            </a:r>
            <a:endParaRPr lang="en-NZ" sz="3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4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hello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4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back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cried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0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goes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7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all</a:t>
            </a:r>
            <a:endParaRPr lang="en-NZ" sz="3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19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your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72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en-NZ" sz="3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th</a:t>
            </a:r>
            <a:r>
              <a:rPr lang="en-NZ" sz="40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e</a:t>
            </a:r>
            <a:endParaRPr lang="en-NZ" sz="40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7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en-NZ" sz="2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eat</a:t>
            </a:r>
            <a:r>
              <a:rPr lang="en-NZ" sz="20000" dirty="0" smtClean="0">
                <a:latin typeface="Comic Sans MS" panose="030F0702030302020204" pitchFamily="66" charset="0"/>
              </a:rPr>
              <a:t>ing</a:t>
            </a:r>
            <a:endParaRPr lang="en-NZ" sz="2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2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will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17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help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5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again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9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walk</a:t>
            </a:r>
            <a:endParaRPr lang="en-NZ" sz="25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7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9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Level 9, 10 and </a:t>
            </a:r>
            <a:br>
              <a:rPr lang="en-NZ" sz="9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NZ" sz="9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11 Words</a:t>
            </a:r>
            <a:endParaRPr lang="en-NZ" sz="96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9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her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6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open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4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old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7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always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1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r>
              <a:rPr lang="en-NZ" sz="45000" dirty="0" smtClean="0">
                <a:solidFill>
                  <a:srgbClr val="FF3399"/>
                </a:solidFill>
              </a:rPr>
              <a:t>in</a:t>
            </a:r>
            <a:endParaRPr lang="en-NZ" sz="45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6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saw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his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5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who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1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had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6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one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0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get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85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now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7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en-NZ" sz="25000" dirty="0">
                <a:solidFill>
                  <a:srgbClr val="00B0F0"/>
                </a:solidFill>
                <a:latin typeface="Comic Sans MS" panose="030F0702030302020204" pitchFamily="66" charset="0"/>
              </a:rPr>
              <a:t>c</a:t>
            </a:r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an’t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0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laugh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0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has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9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en-NZ" sz="45000" dirty="0" smtClean="0">
                <a:solidFill>
                  <a:srgbClr val="FF3399"/>
                </a:solidFill>
              </a:rPr>
              <a:t>up</a:t>
            </a:r>
            <a:endParaRPr lang="en-NZ" sz="45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3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makes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but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3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did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5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new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62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show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1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en-NZ" sz="43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by</a:t>
            </a:r>
            <a:endParaRPr lang="en-NZ" sz="43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3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NZ" sz="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very</a:t>
            </a:r>
            <a:endParaRPr lang="en-NZ" sz="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0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good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7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NZ" sz="3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out</a:t>
            </a:r>
            <a:endParaRPr lang="en-NZ" sz="3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9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en-NZ" sz="20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jumps</a:t>
            </a:r>
            <a:endParaRPr lang="en-NZ" sz="20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31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/>
    </mc:Choice>
    <mc:Fallback>
      <p:transition spd="slow" advClick="0" advTm="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154</Words>
  <Application>Microsoft Office PowerPoint</Application>
  <PresentationFormat>On-screen Show (4:3)</PresentationFormat>
  <Paragraphs>126</Paragraphs>
  <Slides>126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27" baseType="lpstr">
      <vt:lpstr>Office Theme</vt:lpstr>
      <vt:lpstr>We are learning to say words quickly</vt:lpstr>
      <vt:lpstr>Level 1, 2 and 3 words</vt:lpstr>
      <vt:lpstr>look</vt:lpstr>
      <vt:lpstr>I</vt:lpstr>
      <vt:lpstr>at</vt:lpstr>
      <vt:lpstr>we</vt:lpstr>
      <vt:lpstr>the</vt:lpstr>
      <vt:lpstr>in</vt:lpstr>
      <vt:lpstr>up</vt:lpstr>
      <vt:lpstr>is</vt:lpstr>
      <vt:lpstr>a</vt:lpstr>
      <vt:lpstr>and</vt:lpstr>
      <vt:lpstr>can</vt:lpstr>
      <vt:lpstr>to</vt:lpstr>
      <vt:lpstr>my</vt:lpstr>
      <vt:lpstr>go</vt:lpstr>
      <vt:lpstr>it</vt:lpstr>
      <vt:lpstr>am</vt:lpstr>
      <vt:lpstr>here</vt:lpstr>
      <vt:lpstr>said</vt:lpstr>
      <vt:lpstr>went</vt:lpstr>
      <vt:lpstr>you</vt:lpstr>
      <vt:lpstr>Level 4  words</vt:lpstr>
      <vt:lpstr>are</vt:lpstr>
      <vt:lpstr>hungry</vt:lpstr>
      <vt:lpstr>like</vt:lpstr>
      <vt:lpstr>not</vt:lpstr>
      <vt:lpstr>sleep</vt:lpstr>
      <vt:lpstr>asleep</vt:lpstr>
      <vt:lpstr>wake</vt:lpstr>
      <vt:lpstr>awake</vt:lpstr>
      <vt:lpstr>come</vt:lpstr>
      <vt:lpstr>Level 5 Words</vt:lpstr>
      <vt:lpstr>down</vt:lpstr>
      <vt:lpstr>see</vt:lpstr>
      <vt:lpstr>sees</vt:lpstr>
      <vt:lpstr>this</vt:lpstr>
      <vt:lpstr>home</vt:lpstr>
      <vt:lpstr>shouted</vt:lpstr>
      <vt:lpstr>thank you</vt:lpstr>
      <vt:lpstr>mother</vt:lpstr>
      <vt:lpstr>father</vt:lpstr>
      <vt:lpstr>where</vt:lpstr>
      <vt:lpstr>Level 6, 7 and 8  Words</vt:lpstr>
      <vt:lpstr>big</vt:lpstr>
      <vt:lpstr>into</vt:lpstr>
      <vt:lpstr>safe</vt:lpstr>
      <vt:lpstr>day</vt:lpstr>
      <vt:lpstr>way</vt:lpstr>
      <vt:lpstr>going</vt:lpstr>
      <vt:lpstr>after</vt:lpstr>
      <vt:lpstr>little</vt:lpstr>
      <vt:lpstr>they</vt:lpstr>
      <vt:lpstr>away</vt:lpstr>
      <vt:lpstr>play</vt:lpstr>
      <vt:lpstr>came</vt:lpstr>
      <vt:lpstr>with</vt:lpstr>
      <vt:lpstr>he</vt:lpstr>
      <vt:lpstr>ran</vt:lpstr>
      <vt:lpstr>stay</vt:lpstr>
      <vt:lpstr>I’m</vt:lpstr>
      <vt:lpstr>some</vt:lpstr>
      <vt:lpstr>she</vt:lpstr>
      <vt:lpstr>hello</vt:lpstr>
      <vt:lpstr>back</vt:lpstr>
      <vt:lpstr>cried</vt:lpstr>
      <vt:lpstr>goes</vt:lpstr>
      <vt:lpstr>all</vt:lpstr>
      <vt:lpstr>your</vt:lpstr>
      <vt:lpstr>eating</vt:lpstr>
      <vt:lpstr>will</vt:lpstr>
      <vt:lpstr>help</vt:lpstr>
      <vt:lpstr>again</vt:lpstr>
      <vt:lpstr>walk</vt:lpstr>
      <vt:lpstr>Level 9, 10 and  11 Words</vt:lpstr>
      <vt:lpstr>her</vt:lpstr>
      <vt:lpstr>open</vt:lpstr>
      <vt:lpstr>old</vt:lpstr>
      <vt:lpstr>always</vt:lpstr>
      <vt:lpstr>saw</vt:lpstr>
      <vt:lpstr>his</vt:lpstr>
      <vt:lpstr>who</vt:lpstr>
      <vt:lpstr>had</vt:lpstr>
      <vt:lpstr>one</vt:lpstr>
      <vt:lpstr>get</vt:lpstr>
      <vt:lpstr>now</vt:lpstr>
      <vt:lpstr>can’t</vt:lpstr>
      <vt:lpstr>laugh</vt:lpstr>
      <vt:lpstr>has</vt:lpstr>
      <vt:lpstr>makes</vt:lpstr>
      <vt:lpstr>but</vt:lpstr>
      <vt:lpstr>did</vt:lpstr>
      <vt:lpstr>new</vt:lpstr>
      <vt:lpstr>show</vt:lpstr>
      <vt:lpstr>by</vt:lpstr>
      <vt:lpstr>very</vt:lpstr>
      <vt:lpstr>good</vt:lpstr>
      <vt:lpstr>out</vt:lpstr>
      <vt:lpstr>jumps</vt:lpstr>
      <vt:lpstr>made</vt:lpstr>
      <vt:lpstr>find</vt:lpstr>
      <vt:lpstr>have</vt:lpstr>
      <vt:lpstr>our</vt:lpstr>
      <vt:lpstr>lets</vt:lpstr>
      <vt:lpstr>next</vt:lpstr>
      <vt:lpstr>Level 12, 13 and  14 Words</vt:lpstr>
      <vt:lpstr>clean</vt:lpstr>
      <vt:lpstr>round</vt:lpstr>
      <vt:lpstr>climb</vt:lpstr>
      <vt:lpstr>put</vt:lpstr>
      <vt:lpstr>were</vt:lpstr>
      <vt:lpstr>don’t</vt:lpstr>
      <vt:lpstr>any</vt:lpstr>
      <vt:lpstr>it’s</vt:lpstr>
      <vt:lpstr>was</vt:lpstr>
      <vt:lpstr>fast</vt:lpstr>
      <vt:lpstr>want</vt:lpstr>
      <vt:lpstr>everyone</vt:lpstr>
      <vt:lpstr>gone</vt:lpstr>
      <vt:lpstr>there</vt:lpstr>
      <vt:lpstr>sometimes</vt:lpstr>
      <vt:lpstr>please</vt:lpstr>
      <vt:lpstr>what</vt:lpstr>
      <vt:lpstr>first</vt:lpstr>
      <vt:lpstr>fell</vt:lpstr>
      <vt:lpstr>over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learning to say words quickly</dc:title>
  <dc:creator>Educator</dc:creator>
  <cp:lastModifiedBy>Educator</cp:lastModifiedBy>
  <cp:revision>10</cp:revision>
  <dcterms:created xsi:type="dcterms:W3CDTF">2015-04-10T04:57:05Z</dcterms:created>
  <dcterms:modified xsi:type="dcterms:W3CDTF">2015-04-10T06:19:24Z</dcterms:modified>
</cp:coreProperties>
</file>