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403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714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591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249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359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619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790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512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706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483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753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66C78-B19A-458D-805E-BDAC0EF82339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91C3-DF0A-4BBD-9D6B-9C83FDDE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864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764704"/>
            <a:ext cx="7776864" cy="525658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/>
          <p:cNvSpPr txBox="1"/>
          <p:nvPr/>
        </p:nvSpPr>
        <p:spPr>
          <a:xfrm>
            <a:off x="125760" y="404664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Aa</a:t>
            </a:r>
            <a:r>
              <a:rPr lang="en-NZ" dirty="0" smtClean="0"/>
              <a:t>, Bb, Cc, </a:t>
            </a:r>
            <a:r>
              <a:rPr lang="en-NZ" dirty="0" err="1" smtClean="0"/>
              <a:t>Dd</a:t>
            </a:r>
            <a:r>
              <a:rPr lang="en-NZ" dirty="0" smtClean="0"/>
              <a:t>, </a:t>
            </a:r>
            <a:r>
              <a:rPr lang="en-NZ" dirty="0" err="1" smtClean="0"/>
              <a:t>Ee</a:t>
            </a:r>
            <a:r>
              <a:rPr lang="en-NZ" dirty="0" smtClean="0"/>
              <a:t>, </a:t>
            </a:r>
            <a:r>
              <a:rPr lang="en-NZ" dirty="0" err="1" smtClean="0"/>
              <a:t>Ff</a:t>
            </a:r>
            <a:r>
              <a:rPr lang="en-NZ" dirty="0" smtClean="0"/>
              <a:t>, </a:t>
            </a:r>
            <a:r>
              <a:rPr lang="en-NZ" dirty="0" err="1" smtClean="0"/>
              <a:t>Gg</a:t>
            </a:r>
            <a:r>
              <a:rPr lang="en-NZ" dirty="0" smtClean="0"/>
              <a:t>, </a:t>
            </a:r>
            <a:r>
              <a:rPr lang="en-NZ" dirty="0" err="1" smtClean="0"/>
              <a:t>Hh</a:t>
            </a:r>
            <a:r>
              <a:rPr lang="en-NZ" dirty="0" smtClean="0"/>
              <a:t>, II, </a:t>
            </a:r>
            <a:r>
              <a:rPr lang="en-NZ" dirty="0" err="1" smtClean="0"/>
              <a:t>Jj</a:t>
            </a:r>
            <a:r>
              <a:rPr lang="en-NZ" dirty="0" smtClean="0"/>
              <a:t>, </a:t>
            </a:r>
            <a:r>
              <a:rPr lang="en-NZ" dirty="0" err="1" smtClean="0"/>
              <a:t>Kk</a:t>
            </a:r>
            <a:r>
              <a:rPr lang="en-NZ" dirty="0" smtClean="0"/>
              <a:t>, </a:t>
            </a:r>
            <a:r>
              <a:rPr lang="en-NZ" dirty="0" err="1" smtClean="0"/>
              <a:t>Ll</a:t>
            </a:r>
            <a:r>
              <a:rPr lang="en-NZ" dirty="0" smtClean="0"/>
              <a:t>, Mm, </a:t>
            </a:r>
            <a:r>
              <a:rPr lang="en-NZ" dirty="0" err="1" smtClean="0"/>
              <a:t>Nn</a:t>
            </a:r>
            <a:r>
              <a:rPr lang="en-NZ" dirty="0" smtClean="0"/>
              <a:t>, </a:t>
            </a:r>
            <a:r>
              <a:rPr lang="en-NZ" dirty="0" err="1"/>
              <a:t>O</a:t>
            </a:r>
            <a:r>
              <a:rPr lang="en-NZ" dirty="0" err="1" smtClean="0"/>
              <a:t>o</a:t>
            </a:r>
            <a:r>
              <a:rPr lang="en-NZ" dirty="0" smtClean="0"/>
              <a:t>, </a:t>
            </a:r>
            <a:r>
              <a:rPr lang="en-NZ" dirty="0" err="1" smtClean="0"/>
              <a:t>Pp</a:t>
            </a:r>
            <a:r>
              <a:rPr lang="en-NZ" dirty="0" smtClean="0"/>
              <a:t>, </a:t>
            </a:r>
            <a:r>
              <a:rPr lang="en-NZ" dirty="0" err="1" smtClean="0"/>
              <a:t>Qq</a:t>
            </a:r>
            <a:r>
              <a:rPr lang="en-NZ" dirty="0" smtClean="0"/>
              <a:t>, </a:t>
            </a:r>
            <a:r>
              <a:rPr lang="en-NZ" dirty="0" err="1" smtClean="0"/>
              <a:t>Rr</a:t>
            </a:r>
            <a:r>
              <a:rPr lang="en-NZ" dirty="0" smtClean="0"/>
              <a:t>, </a:t>
            </a:r>
            <a:r>
              <a:rPr lang="en-NZ" dirty="0" err="1" smtClean="0"/>
              <a:t>Ss</a:t>
            </a:r>
            <a:r>
              <a:rPr lang="en-NZ" dirty="0" smtClean="0"/>
              <a:t>, </a:t>
            </a:r>
            <a:r>
              <a:rPr lang="en-NZ" dirty="0" err="1" smtClean="0"/>
              <a:t>Tt</a:t>
            </a:r>
            <a:r>
              <a:rPr lang="en-NZ" dirty="0" smtClean="0"/>
              <a:t>, </a:t>
            </a:r>
            <a:r>
              <a:rPr lang="en-NZ" dirty="0" err="1" smtClean="0"/>
              <a:t>Uu</a:t>
            </a:r>
            <a:r>
              <a:rPr lang="en-NZ" dirty="0" smtClean="0"/>
              <a:t>, </a:t>
            </a:r>
            <a:r>
              <a:rPr lang="en-NZ" dirty="0" err="1" smtClean="0"/>
              <a:t>Vv</a:t>
            </a:r>
            <a:r>
              <a:rPr lang="en-NZ" dirty="0" smtClean="0"/>
              <a:t>, </a:t>
            </a:r>
            <a:r>
              <a:rPr lang="en-NZ" dirty="0" err="1" smtClean="0"/>
              <a:t>Ww</a:t>
            </a:r>
            <a:r>
              <a:rPr lang="en-NZ" dirty="0" smtClean="0"/>
              <a:t>, Xx, </a:t>
            </a:r>
            <a:r>
              <a:rPr lang="en-NZ" dirty="0" err="1" smtClean="0"/>
              <a:t>Yy</a:t>
            </a:r>
            <a:r>
              <a:rPr lang="en-NZ" dirty="0" smtClean="0"/>
              <a:t>, Z</a:t>
            </a:r>
            <a:r>
              <a:rPr lang="en-NZ" sz="1400" dirty="0" smtClean="0"/>
              <a:t>Z</a:t>
            </a:r>
            <a:endParaRPr lang="en-NZ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6027241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u="sng" dirty="0" smtClean="0"/>
              <a:t>Room 6, 2015</a:t>
            </a:r>
            <a:endParaRPr lang="en-NZ" sz="2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715211" y="639633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Teacher: </a:t>
            </a:r>
            <a:r>
              <a:rPr lang="en-NZ" sz="2400" b="1" i="1" dirty="0" smtClean="0"/>
              <a:t>Mr L</a:t>
            </a:r>
            <a:endParaRPr lang="en-NZ" sz="24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460432" y="773996"/>
            <a:ext cx="557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</a:p>
          <a:p>
            <a:r>
              <a:rPr lang="en-NZ" dirty="0" smtClean="0"/>
              <a:t>2</a:t>
            </a:r>
          </a:p>
          <a:p>
            <a:r>
              <a:rPr lang="en-NZ" dirty="0" smtClean="0"/>
              <a:t>3</a:t>
            </a:r>
          </a:p>
          <a:p>
            <a:r>
              <a:rPr lang="en-NZ" dirty="0" smtClean="0"/>
              <a:t>4</a:t>
            </a:r>
          </a:p>
          <a:p>
            <a:r>
              <a:rPr lang="en-NZ" dirty="0" smtClean="0"/>
              <a:t>5</a:t>
            </a:r>
          </a:p>
          <a:p>
            <a:r>
              <a:rPr lang="en-NZ" dirty="0" smtClean="0"/>
              <a:t>6</a:t>
            </a:r>
          </a:p>
          <a:p>
            <a:r>
              <a:rPr lang="en-NZ" dirty="0" smtClean="0"/>
              <a:t>7</a:t>
            </a:r>
          </a:p>
          <a:p>
            <a:r>
              <a:rPr lang="en-NZ" dirty="0" smtClean="0"/>
              <a:t>8</a:t>
            </a:r>
          </a:p>
          <a:p>
            <a:r>
              <a:rPr lang="en-NZ" dirty="0" smtClean="0"/>
              <a:t>9</a:t>
            </a:r>
          </a:p>
          <a:p>
            <a:r>
              <a:rPr lang="en-NZ" dirty="0" smtClean="0"/>
              <a:t>10</a:t>
            </a:r>
          </a:p>
          <a:p>
            <a:r>
              <a:rPr lang="en-NZ" dirty="0" smtClean="0"/>
              <a:t>11</a:t>
            </a:r>
          </a:p>
          <a:p>
            <a:r>
              <a:rPr lang="en-NZ" dirty="0" smtClean="0"/>
              <a:t>12</a:t>
            </a:r>
          </a:p>
          <a:p>
            <a:r>
              <a:rPr lang="en-NZ" dirty="0" smtClean="0"/>
              <a:t>13</a:t>
            </a:r>
          </a:p>
          <a:p>
            <a:r>
              <a:rPr lang="en-NZ" dirty="0" smtClean="0"/>
              <a:t>14</a:t>
            </a:r>
          </a:p>
          <a:p>
            <a:r>
              <a:rPr lang="en-NZ" dirty="0" smtClean="0"/>
              <a:t>15</a:t>
            </a:r>
          </a:p>
          <a:p>
            <a:r>
              <a:rPr lang="en-NZ" dirty="0" smtClean="0"/>
              <a:t>16</a:t>
            </a:r>
          </a:p>
          <a:p>
            <a:r>
              <a:rPr lang="en-NZ" dirty="0" smtClean="0"/>
              <a:t>17</a:t>
            </a:r>
          </a:p>
          <a:p>
            <a:r>
              <a:rPr lang="en-NZ" dirty="0" smtClean="0"/>
              <a:t>18</a:t>
            </a:r>
          </a:p>
          <a:p>
            <a:r>
              <a:rPr lang="en-NZ" dirty="0" smtClean="0"/>
              <a:t>19</a:t>
            </a:r>
          </a:p>
          <a:p>
            <a:r>
              <a:rPr lang="en-NZ" dirty="0" smtClean="0"/>
              <a:t>20</a:t>
            </a:r>
          </a:p>
          <a:p>
            <a:endParaRPr lang="en-N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027240"/>
            <a:ext cx="2298226" cy="830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467" y="6027241"/>
            <a:ext cx="2295525" cy="83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665" y="773996"/>
            <a:ext cx="873249" cy="3591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75988"/>
            <a:ext cx="1479530" cy="78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26258" y="4756301"/>
            <a:ext cx="1354403" cy="60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7647" y="5948486"/>
            <a:ext cx="1292920" cy="52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03848" y="1530662"/>
            <a:ext cx="2592288" cy="341050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2875451" y="4941168"/>
            <a:ext cx="37127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__________________________________</a:t>
            </a:r>
            <a:endParaRPr lang="en-NZ" sz="3200" dirty="0"/>
          </a:p>
        </p:txBody>
      </p:sp>
      <p:sp>
        <p:nvSpPr>
          <p:cNvPr id="9" name="Rectangle 8"/>
          <p:cNvSpPr/>
          <p:nvPr/>
        </p:nvSpPr>
        <p:spPr>
          <a:xfrm>
            <a:off x="1300237" y="589330"/>
            <a:ext cx="63995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am Uniquely Me…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3669" y="1618515"/>
            <a:ext cx="22647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________________________________________________</a:t>
            </a:r>
            <a:endParaRPr lang="en-NZ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3" y="3068960"/>
            <a:ext cx="22647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________________________________________________</a:t>
            </a:r>
            <a:endParaRPr lang="en-NZ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27584" y="4501610"/>
            <a:ext cx="22647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________________________________________________</a:t>
            </a:r>
            <a:endParaRPr lang="en-NZ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33474" y="1412776"/>
            <a:ext cx="22647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________________________________________________</a:t>
            </a:r>
            <a:endParaRPr lang="en-NZ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33475" y="2716471"/>
            <a:ext cx="22647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________________________________________________</a:t>
            </a:r>
            <a:endParaRPr lang="en-NZ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95188" y="4059069"/>
            <a:ext cx="22647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________________________________________________</a:t>
            </a:r>
            <a:endParaRPr lang="en-NZ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21" y="0"/>
            <a:ext cx="909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This year I would like to… ________________________________________________</a:t>
            </a:r>
            <a:endParaRPr lang="en-NZ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5211" y="547977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i="1" dirty="0" smtClean="0"/>
              <a:t>Wellsford School</a:t>
            </a:r>
            <a:endParaRPr lang="en-NZ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5009441"/>
            <a:ext cx="1915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Favourite words of mine</a:t>
            </a:r>
            <a:r>
              <a:rPr lang="en-NZ" dirty="0" smtClean="0"/>
              <a:t>… ______</a:t>
            </a:r>
          </a:p>
          <a:p>
            <a:r>
              <a:rPr lang="en-NZ" dirty="0" smtClean="0"/>
              <a:t>_______________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7846569" y="5551454"/>
            <a:ext cx="2250504" cy="367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10mm = 1cm</a:t>
            </a:r>
            <a:endParaRPr lang="en-NZ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5262539" y="1433849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100cm = 1 m, 100om = 1 km, 1000ml = 1 L, 1000L = 1KL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327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129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9</cp:revision>
  <cp:lastPrinted>2013-10-13T21:28:54Z</cp:lastPrinted>
  <dcterms:created xsi:type="dcterms:W3CDTF">2013-01-29T18:19:38Z</dcterms:created>
  <dcterms:modified xsi:type="dcterms:W3CDTF">2015-07-20T09:45:45Z</dcterms:modified>
</cp:coreProperties>
</file>