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93" r:id="rId10"/>
    <p:sldId id="265" r:id="rId11"/>
    <p:sldId id="266" r:id="rId12"/>
    <p:sldId id="267" r:id="rId13"/>
    <p:sldId id="268" r:id="rId14"/>
    <p:sldId id="286" r:id="rId15"/>
    <p:sldId id="289" r:id="rId16"/>
    <p:sldId id="271" r:id="rId17"/>
    <p:sldId id="272" r:id="rId18"/>
    <p:sldId id="269" r:id="rId19"/>
    <p:sldId id="273" r:id="rId20"/>
    <p:sldId id="275" r:id="rId21"/>
    <p:sldId id="276" r:id="rId22"/>
    <p:sldId id="274" r:id="rId23"/>
    <p:sldId id="277" r:id="rId24"/>
    <p:sldId id="278" r:id="rId25"/>
    <p:sldId id="279" r:id="rId26"/>
    <p:sldId id="280" r:id="rId27"/>
    <p:sldId id="270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90" r:id="rId36"/>
    <p:sldId id="291" r:id="rId37"/>
    <p:sldId id="292" r:id="rId38"/>
    <p:sldId id="258" r:id="rId3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1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97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222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763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936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039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6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377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859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471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364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271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9074A-5FD7-44BD-B733-80A7CBE6F2D2}" type="datetimeFigureOut">
              <a:rPr lang="en-NZ" smtClean="0"/>
              <a:t>10/03/2015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65C9-E786-4476-9D24-1026DAD4EC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24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3664353" cy="613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807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81000"/>
            <a:ext cx="51435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6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19063"/>
            <a:ext cx="47625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6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7175"/>
            <a:ext cx="476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most important guinea pigs in the world. #8:  These ferocious dino guinea pig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953125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3806865" cy="570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6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© Thomas Subtil &amp; Clarisse Rebot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0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64704"/>
            <a:ext cx="3588990" cy="519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49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4407576" cy="782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53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42875"/>
            <a:ext cx="47625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0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36840"/>
            <a:ext cx="4659620" cy="631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4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3716238" cy="592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034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95250"/>
            <a:ext cx="42100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2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52588"/>
            <a:ext cx="47625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0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1650"/>
            <a:ext cx="6096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2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571500"/>
            <a:ext cx="44386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74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923925"/>
            <a:ext cx="32956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0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047750"/>
            <a:ext cx="35718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6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2743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6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973846" cy="397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1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24274"/>
            <a:ext cx="6917754" cy="506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8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348826" cy="62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3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704184" cy="548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829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19138"/>
            <a:ext cx="45720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44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5"/>
          <a:stretch/>
        </p:blipFill>
        <p:spPr bwMode="auto">
          <a:xfrm>
            <a:off x="2000250" y="692696"/>
            <a:ext cx="5143500" cy="589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5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381000"/>
            <a:ext cx="36099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4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24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9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714375"/>
            <a:ext cx="56578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2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209675"/>
            <a:ext cx="59531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6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7869"/>
            <a:ext cx="3877022" cy="51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5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rite a poem, scene, or story using this guinea pig as your main character. | #writing idea | visual writing #prom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55149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9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15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7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534"/>
            <a:ext cx="7920880" cy="597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15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hrill your kids with a vacation at one of our 10 best theme parks this summ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5238750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36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ute writing prompt!!  The Lesson Guide: Animals in the Classroom - A Bright Idea Blog 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803072" cy="481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7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047750"/>
            <a:ext cx="3581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21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h oh, wonder what this cat's thinking..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0"/>
          <a:stretch/>
        </p:blipFill>
        <p:spPr bwMode="auto">
          <a:xfrm>
            <a:off x="1691680" y="342900"/>
            <a:ext cx="51435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4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680520" cy="624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61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0</Words>
  <Application>Microsoft Office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Ministry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Lunn</dc:creator>
  <cp:lastModifiedBy>Jo Lunn</cp:lastModifiedBy>
  <cp:revision>16</cp:revision>
  <cp:lastPrinted>2015-03-01T19:23:13Z</cp:lastPrinted>
  <dcterms:created xsi:type="dcterms:W3CDTF">2015-01-27T06:11:17Z</dcterms:created>
  <dcterms:modified xsi:type="dcterms:W3CDTF">2015-03-10T02:59:18Z</dcterms:modified>
</cp:coreProperties>
</file>