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38A0-3E65-4CA9-A3AA-3271D8797BAB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AC8-970C-4047-A7D2-E05851374B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146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38A0-3E65-4CA9-A3AA-3271D8797BAB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AC8-970C-4047-A7D2-E05851374B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267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38A0-3E65-4CA9-A3AA-3271D8797BAB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AC8-970C-4047-A7D2-E05851374B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717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38A0-3E65-4CA9-A3AA-3271D8797BAB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AC8-970C-4047-A7D2-E05851374B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44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38A0-3E65-4CA9-A3AA-3271D8797BAB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AC8-970C-4047-A7D2-E05851374B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88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38A0-3E65-4CA9-A3AA-3271D8797BAB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AC8-970C-4047-A7D2-E05851374B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832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38A0-3E65-4CA9-A3AA-3271D8797BAB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AC8-970C-4047-A7D2-E05851374B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876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38A0-3E65-4CA9-A3AA-3271D8797BAB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AC8-970C-4047-A7D2-E05851374B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139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38A0-3E65-4CA9-A3AA-3271D8797BAB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AC8-970C-4047-A7D2-E05851374B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8020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38A0-3E65-4CA9-A3AA-3271D8797BAB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AC8-970C-4047-A7D2-E05851374B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38510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38A0-3E65-4CA9-A3AA-3271D8797BAB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AC8-970C-4047-A7D2-E05851374B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784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F38A0-3E65-4CA9-A3AA-3271D8797BAB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B5AC8-970C-4047-A7D2-E05851374B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3696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59832" y="25963"/>
            <a:ext cx="598504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900" b="1" i="1" dirty="0" smtClean="0"/>
              <a:t>Students need to HIGHLIGHT at least 8 of the 16 activities below (of those they have completed) to successfully complete their homework this week. Parents – please sign to show which activities were done.</a:t>
            </a:r>
            <a:endParaRPr lang="en-NZ" sz="1900" b="1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397460"/>
              </p:ext>
            </p:extLst>
          </p:nvPr>
        </p:nvGraphicFramePr>
        <p:xfrm>
          <a:off x="323528" y="1287847"/>
          <a:ext cx="8568952" cy="54401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2238"/>
                <a:gridCol w="2142238"/>
                <a:gridCol w="2142238"/>
                <a:gridCol w="2142238"/>
              </a:tblGrid>
              <a:tr h="989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b="1" dirty="0" smtClean="0">
                          <a:latin typeface="+mn-lt"/>
                        </a:rPr>
                        <a:t>Read your reader or</a:t>
                      </a:r>
                      <a:r>
                        <a:rPr lang="en-NZ" sz="1400" b="1" baseline="0" dirty="0" smtClean="0">
                          <a:latin typeface="+mn-lt"/>
                        </a:rPr>
                        <a:t> part of a book out loud to a family member.</a:t>
                      </a:r>
                      <a:endParaRPr lang="en-NZ" sz="14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b="1" dirty="0" smtClean="0">
                          <a:latin typeface="+mn-lt"/>
                        </a:rPr>
                        <a:t>Follow a recipe to make a yummy dish. Take a photo of it. Glue in your book and name the dish.</a:t>
                      </a:r>
                      <a:endParaRPr lang="en-NZ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b="1" dirty="0" smtClean="0">
                          <a:latin typeface="+mn-lt"/>
                        </a:rPr>
                        <a:t>Choose a topic you are interested in, do a mini project about it, put in facts, pictures, etc.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b="1" dirty="0" smtClean="0">
                          <a:latin typeface="+mn-lt"/>
                        </a:rPr>
                        <a:t>Visit the library to get</a:t>
                      </a:r>
                      <a:r>
                        <a:rPr lang="en-NZ" sz="1400" b="1" baseline="0" dirty="0" smtClean="0">
                          <a:latin typeface="+mn-lt"/>
                        </a:rPr>
                        <a:t> some reading material for home reading.</a:t>
                      </a:r>
                      <a:endParaRPr lang="en-NZ" sz="1400" b="1" dirty="0" smtClean="0">
                        <a:latin typeface="+mn-lt"/>
                      </a:endParaRPr>
                    </a:p>
                  </a:txBody>
                  <a:tcPr/>
                </a:tc>
              </a:tr>
              <a:tr h="1315416">
                <a:tc>
                  <a:txBody>
                    <a:bodyPr/>
                    <a:lstStyle/>
                    <a:p>
                      <a:r>
                        <a:rPr lang="en-NZ" sz="1400" b="1" dirty="0" smtClean="0">
                          <a:latin typeface="+mn-lt"/>
                        </a:rPr>
                        <a:t>Do your Mathletics this week and earn at least 1000 points…</a:t>
                      </a:r>
                      <a:endParaRPr lang="en-NZ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400" b="1" dirty="0" smtClean="0">
                          <a:latin typeface="+mn-lt"/>
                        </a:rPr>
                        <a:t>Write a recount of one of your days… At</a:t>
                      </a:r>
                      <a:r>
                        <a:rPr lang="en-NZ" sz="1400" b="1" baseline="0" dirty="0" smtClean="0">
                          <a:latin typeface="+mn-lt"/>
                        </a:rPr>
                        <a:t> 7am I… After roll call I, etc. Maybe even e-mail it to Mr L </a:t>
                      </a:r>
                      <a:endParaRPr lang="en-NZ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b="1" baseline="0" dirty="0" smtClean="0">
                          <a:latin typeface="+mn-lt"/>
                        </a:rPr>
                        <a:t>Go for a 30min walk with your whanau.</a:t>
                      </a:r>
                      <a:endParaRPr lang="en-NZ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1" dirty="0" smtClean="0">
                          <a:latin typeface="+mn-lt"/>
                        </a:rPr>
                        <a:t>Work out what ¼ of 20 is, 1/3 of 27,</a:t>
                      </a:r>
                      <a:r>
                        <a:rPr lang="en-NZ" sz="1600" b="1" baseline="0" dirty="0" smtClean="0">
                          <a:latin typeface="+mn-lt"/>
                        </a:rPr>
                        <a:t> ½ of 24, 1/5 of 35 and what 1/7 of 49 is. </a:t>
                      </a:r>
                      <a:r>
                        <a:rPr lang="en-NZ" sz="1400" b="1" baseline="0" dirty="0" smtClean="0">
                          <a:latin typeface="+mn-lt"/>
                        </a:rPr>
                        <a:t>Talk with someone about your learning in fractions this term!</a:t>
                      </a:r>
                      <a:endParaRPr lang="en-NZ" sz="1400" b="1" dirty="0" smtClean="0">
                        <a:latin typeface="+mn-lt"/>
                      </a:endParaRPr>
                    </a:p>
                  </a:txBody>
                  <a:tcPr/>
                </a:tc>
              </a:tr>
              <a:tr h="1220249">
                <a:tc>
                  <a:txBody>
                    <a:bodyPr/>
                    <a:lstStyle/>
                    <a:p>
                      <a:r>
                        <a:rPr lang="en-NZ" sz="1200" b="1" dirty="0" smtClean="0">
                          <a:latin typeface="+mn-lt"/>
                        </a:rPr>
                        <a:t>Make a card for a family member. Tell them all the reasons you think they are awesome.</a:t>
                      </a:r>
                      <a:endParaRPr lang="en-NZ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200" b="1" dirty="0" smtClean="0">
                          <a:latin typeface="+mn-lt"/>
                        </a:rPr>
                        <a:t>Learn 3 new High Frequency words. If you are not in the Book Dudes or Stars – write down three interesting</a:t>
                      </a:r>
                      <a:r>
                        <a:rPr lang="en-NZ" sz="1200" b="1" baseline="0" dirty="0" smtClean="0">
                          <a:latin typeface="+mn-lt"/>
                        </a:rPr>
                        <a:t> words and then write each word into a sentence.</a:t>
                      </a:r>
                      <a:endParaRPr lang="en-NZ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400" b="1" dirty="0" smtClean="0">
                          <a:latin typeface="+mn-lt"/>
                        </a:rPr>
                        <a:t>Bounce a ball 100 times.</a:t>
                      </a:r>
                      <a:endParaRPr lang="en-NZ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000" b="1" dirty="0" smtClean="0">
                          <a:latin typeface="+mn-lt"/>
                        </a:rPr>
                        <a:t>Do your 20 basic facts question</a:t>
                      </a:r>
                      <a:r>
                        <a:rPr lang="en-NZ" sz="2000" b="1" baseline="0" dirty="0" smtClean="0">
                          <a:latin typeface="+mn-lt"/>
                        </a:rPr>
                        <a:t> sheet</a:t>
                      </a:r>
                      <a:endParaRPr lang="en-NZ" sz="2000" b="1" dirty="0">
                        <a:latin typeface="+mn-lt"/>
                      </a:endParaRPr>
                    </a:p>
                  </a:txBody>
                  <a:tcPr/>
                </a:tc>
              </a:tr>
              <a:tr h="14539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b="1" dirty="0" smtClean="0">
                          <a:latin typeface="+mn-lt"/>
                        </a:rPr>
                        <a:t>Do the dishes for mum and 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1" dirty="0" smtClean="0">
                          <a:latin typeface="+mn-lt"/>
                        </a:rPr>
                        <a:t>Spend</a:t>
                      </a:r>
                      <a:r>
                        <a:rPr lang="en-NZ" sz="1600" b="1" baseline="0" dirty="0" smtClean="0">
                          <a:latin typeface="+mn-lt"/>
                        </a:rPr>
                        <a:t> 30 minutes doing some of the activities on Study ladder.</a:t>
                      </a:r>
                      <a:endParaRPr lang="en-NZ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b="1" dirty="0" smtClean="0">
                          <a:latin typeface="+mn-lt"/>
                        </a:rPr>
                        <a:t>Jump to your letter box and check the mail, and hop</a:t>
                      </a:r>
                      <a:r>
                        <a:rPr lang="en-NZ" sz="1400" b="1" baseline="0" dirty="0" smtClean="0">
                          <a:latin typeface="+mn-lt"/>
                        </a:rPr>
                        <a:t> back and get it on video or take a photo and bring to Mr L</a:t>
                      </a:r>
                      <a:endParaRPr lang="en-NZ" sz="14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b="1" dirty="0" smtClean="0">
                          <a:latin typeface="+mn-lt"/>
                        </a:rPr>
                        <a:t>Make your</a:t>
                      </a:r>
                      <a:r>
                        <a:rPr lang="en-NZ" sz="2000" b="1" baseline="0" dirty="0" smtClean="0">
                          <a:latin typeface="+mn-lt"/>
                        </a:rPr>
                        <a:t> own bed every day Monday to Thursday!</a:t>
                      </a:r>
                      <a:endParaRPr lang="en-NZ" sz="2000" b="1" dirty="0" smtClean="0">
                        <a:latin typeface="+mn-lt"/>
                      </a:endParaRPr>
                    </a:p>
                    <a:p>
                      <a:endParaRPr lang="en-NZ" sz="14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188640"/>
            <a:ext cx="29523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u="sng" dirty="0" smtClean="0"/>
              <a:t>Week 10 Homework</a:t>
            </a:r>
          </a:p>
          <a:p>
            <a:r>
              <a:rPr lang="en-NZ" dirty="0" smtClean="0"/>
              <a:t>Due: Friday 25</a:t>
            </a:r>
            <a:r>
              <a:rPr lang="en-NZ" baseline="30000" dirty="0" smtClean="0"/>
              <a:t>th</a:t>
            </a:r>
            <a:r>
              <a:rPr lang="en-NZ" dirty="0" smtClean="0"/>
              <a:t> September</a:t>
            </a:r>
          </a:p>
          <a:p>
            <a:r>
              <a:rPr lang="en-NZ" sz="3200" dirty="0" smtClean="0"/>
              <a:t>Stunner Sixes!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141020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328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markl</dc:creator>
  <cp:lastModifiedBy>markl</cp:lastModifiedBy>
  <cp:revision>9</cp:revision>
  <cp:lastPrinted>2015-06-04T05:48:43Z</cp:lastPrinted>
  <dcterms:created xsi:type="dcterms:W3CDTF">2015-03-19T10:04:59Z</dcterms:created>
  <dcterms:modified xsi:type="dcterms:W3CDTF">2015-07-20T10:11:37Z</dcterms:modified>
</cp:coreProperties>
</file>