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019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19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750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933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417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187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83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637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401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176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268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57A56-69D5-4BCE-B70F-0295B44C00E9}" type="datetimeFigureOut">
              <a:rPr lang="en-NZ" smtClean="0"/>
              <a:t>12/10/2015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0420-AFE3-4B97-AAA0-28FC1AA790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660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2 + 9 </a:t>
            </a:r>
            <a:r>
              <a:rPr lang="en-NZ" dirty="0" smtClean="0"/>
              <a:t>= </a:t>
            </a:r>
            <a:endParaRPr lang="en-N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4291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56962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3 + 9 </a:t>
            </a:r>
            <a:r>
              <a:rPr lang="en-NZ" dirty="0" smtClean="0"/>
              <a:t>= </a:t>
            </a:r>
            <a:endParaRPr lang="en-N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1520" y="309634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 + 7 </a:t>
            </a:r>
            <a:r>
              <a:rPr lang="en-NZ" dirty="0" smtClean="0"/>
              <a:t>= </a:t>
            </a:r>
            <a:endParaRPr lang="en-NZ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32" y="5085184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9588" y="46805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6 + 9 </a:t>
            </a:r>
            <a:r>
              <a:rPr lang="en-NZ" dirty="0" smtClean="0"/>
              <a:t>= </a:t>
            </a:r>
            <a:endParaRPr lang="en-N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119" y="547273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015639" y="14260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8 + 7 </a:t>
            </a:r>
            <a:r>
              <a:rPr lang="en-NZ" dirty="0" smtClean="0"/>
              <a:t>= </a:t>
            </a:r>
            <a:endParaRPr lang="en-NZ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944" y="2031292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988464" y="162662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8 + 9 </a:t>
            </a:r>
            <a:r>
              <a:rPr lang="en-NZ" dirty="0" smtClean="0"/>
              <a:t>= </a:t>
            </a:r>
            <a:endParaRPr lang="en-NZ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944" y="3546039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988464" y="314137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9 + 7 </a:t>
            </a:r>
            <a:r>
              <a:rPr lang="en-NZ" dirty="0" smtClean="0"/>
              <a:t>= </a:t>
            </a:r>
            <a:endParaRPr lang="en-NZ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119" y="5125916"/>
            <a:ext cx="4355976" cy="10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015639" y="472125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7 + 4 </a:t>
            </a:r>
            <a:r>
              <a:rPr lang="en-NZ" dirty="0" smtClean="0"/>
              <a:t>= 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219587" y="6088788"/>
            <a:ext cx="8900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I am learning to make one number ten instead of counting on in my head. </a:t>
            </a:r>
            <a:r>
              <a:rPr lang="en-NZ" sz="1600" b="1" dirty="0" smtClean="0"/>
              <a:t>Make one number ten. Fill in the circles, then cross out the circles when you move them to make 10.</a:t>
            </a:r>
            <a:endParaRPr lang="en-NZ" sz="1600" b="1" dirty="0"/>
          </a:p>
        </p:txBody>
      </p:sp>
    </p:spTree>
    <p:extLst>
      <p:ext uri="{BB962C8B-B14F-4D97-AF65-F5344CB8AC3E}">
        <p14:creationId xmlns:p14="http://schemas.microsoft.com/office/powerpoint/2010/main" val="402758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Lorenzen</dc:creator>
  <cp:lastModifiedBy>Mark Lorenzen</cp:lastModifiedBy>
  <cp:revision>4</cp:revision>
  <cp:lastPrinted>2013-10-23T19:39:15Z</cp:lastPrinted>
  <dcterms:created xsi:type="dcterms:W3CDTF">2013-10-17T19:28:18Z</dcterms:created>
  <dcterms:modified xsi:type="dcterms:W3CDTF">2015-10-11T17:18:59Z</dcterms:modified>
</cp:coreProperties>
</file>