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92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04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9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40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123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694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14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51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511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33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800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7DB7-EA93-43C2-AE74-DF4B05807753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52F6A-F819-4B8E-95E4-4AA6369F4C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102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28800" y="-814"/>
            <a:ext cx="7772400" cy="1470025"/>
          </a:xfrm>
        </p:spPr>
        <p:txBody>
          <a:bodyPr/>
          <a:lstStyle/>
          <a:p>
            <a:r>
              <a:rPr lang="en-NZ" dirty="0" smtClean="0"/>
              <a:t>Triangles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1. 56 X </a:t>
            </a:r>
            <a:r>
              <a:rPr lang="en-NZ" sz="4000" dirty="0" smtClean="0"/>
              <a:t>6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2628800" y="4669647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W.A.L.T: Use standard place value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392" y="165275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2. 49 X </a:t>
            </a:r>
            <a:r>
              <a:rPr lang="en-NZ" sz="4000" dirty="0" smtClean="0"/>
              <a:t>4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1087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3. 37 X </a:t>
            </a:r>
            <a:r>
              <a:rPr lang="en-NZ" sz="4000" dirty="0" smtClean="0"/>
              <a:t>2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2392" y="256474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4. </a:t>
            </a:r>
            <a:r>
              <a:rPr lang="en-NZ" sz="4000" dirty="0" smtClean="0"/>
              <a:t>34 </a:t>
            </a:r>
            <a:r>
              <a:rPr lang="en-NZ" sz="4000" dirty="0" smtClean="0"/>
              <a:t>X 2 =</a:t>
            </a:r>
            <a:endParaRPr lang="en-NZ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07851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5. 91 X </a:t>
            </a:r>
            <a:r>
              <a:rPr lang="en-NZ" sz="4000" dirty="0" smtClean="0"/>
              <a:t>8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50940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6. 536 X </a:t>
            </a:r>
            <a:r>
              <a:rPr lang="en-NZ" sz="4000" dirty="0" smtClean="0"/>
              <a:t>4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78029" y="401562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7. </a:t>
            </a:r>
            <a:r>
              <a:rPr lang="en-NZ" sz="4000" dirty="0" smtClean="0"/>
              <a:t>586 </a:t>
            </a:r>
            <a:r>
              <a:rPr lang="en-NZ" sz="4000" dirty="0" smtClean="0"/>
              <a:t>X 5 =</a:t>
            </a:r>
            <a:endParaRPr lang="en-NZ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935992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 smtClean="0"/>
              <a:t>Steps to Success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ones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tens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hundreds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Add all the totals together to get the final answer</a:t>
            </a:r>
            <a:endParaRPr lang="en-NZ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707832" y="-25270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mtClean="0"/>
              <a:t>Triangles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5588152" y="94486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1. 56 X </a:t>
            </a:r>
            <a:r>
              <a:rPr lang="en-NZ" sz="4000" dirty="0" smtClean="0"/>
              <a:t>6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07832" y="4417759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W.A.L.T: Use standard place value</a:t>
            </a:r>
            <a:endParaRPr lang="en-N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79024" y="140086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2. 49 X </a:t>
            </a:r>
            <a:r>
              <a:rPr lang="en-NZ" sz="4000" dirty="0" smtClean="0"/>
              <a:t>4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588152" y="185686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3. 37 X </a:t>
            </a:r>
            <a:r>
              <a:rPr lang="en-NZ" sz="4000" dirty="0" smtClean="0"/>
              <a:t>2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79024" y="231285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4. </a:t>
            </a:r>
            <a:r>
              <a:rPr lang="en-NZ" sz="4000" dirty="0" smtClean="0"/>
              <a:t>34 </a:t>
            </a:r>
            <a:r>
              <a:rPr lang="en-NZ" sz="4000" dirty="0" smtClean="0"/>
              <a:t>X 2 =</a:t>
            </a:r>
            <a:endParaRPr lang="en-NZ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660160" y="282662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5. 91 X </a:t>
            </a:r>
            <a:r>
              <a:rPr lang="en-NZ" sz="4000" dirty="0" smtClean="0"/>
              <a:t>8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660160" y="325751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6. 536 X </a:t>
            </a:r>
            <a:r>
              <a:rPr lang="en-NZ" sz="4000" dirty="0" smtClean="0"/>
              <a:t>4 </a:t>
            </a:r>
            <a:r>
              <a:rPr lang="en-NZ" sz="4000" dirty="0" smtClean="0"/>
              <a:t>=</a:t>
            </a:r>
            <a:endParaRPr lang="en-NZ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4661" y="376374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7. </a:t>
            </a:r>
            <a:r>
              <a:rPr lang="en-NZ" sz="4000" dirty="0" smtClean="0"/>
              <a:t>586 </a:t>
            </a:r>
            <a:r>
              <a:rPr lang="en-NZ" sz="4000" dirty="0" smtClean="0"/>
              <a:t>X 5 =</a:t>
            </a:r>
            <a:endParaRPr lang="en-NZ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6632" y="468410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 smtClean="0"/>
              <a:t>Steps to Success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ones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tens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number X the hundreds number</a:t>
            </a:r>
          </a:p>
          <a:p>
            <a:pPr marL="342900" indent="-342900">
              <a:buAutoNum type="arabicPeriod"/>
            </a:pPr>
            <a:r>
              <a:rPr lang="en-NZ" dirty="0" smtClean="0"/>
              <a:t>Add all the totals together to get the final answer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967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Triangles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Practise</dc:title>
  <dc:creator>markl</dc:creator>
  <cp:lastModifiedBy>Mark Lorenzen</cp:lastModifiedBy>
  <cp:revision>2</cp:revision>
  <cp:lastPrinted>2015-03-25T19:19:39Z</cp:lastPrinted>
  <dcterms:created xsi:type="dcterms:W3CDTF">2015-02-25T18:01:48Z</dcterms:created>
  <dcterms:modified xsi:type="dcterms:W3CDTF">2015-03-25T19:19:55Z</dcterms:modified>
</cp:coreProperties>
</file>