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63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416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533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421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543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25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551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10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754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413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828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784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304" y="103031"/>
            <a:ext cx="346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Something Very Scary</a:t>
            </a:r>
            <a:endParaRPr lang="en-NZ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80304" y="2614411"/>
            <a:ext cx="31939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What was the problem? ______</a:t>
            </a:r>
          </a:p>
          <a:p>
            <a:r>
              <a:rPr lang="en-NZ" dirty="0" smtClean="0"/>
              <a:t>____________________________________________________</a:t>
            </a:r>
          </a:p>
          <a:p>
            <a:r>
              <a:rPr lang="en-NZ" dirty="0" smtClean="0"/>
              <a:t>How was the problem solved? ______________________________________________________________________________</a:t>
            </a:r>
          </a:p>
          <a:p>
            <a:r>
              <a:rPr lang="en-NZ" dirty="0" smtClean="0"/>
              <a:t>Draw your own scary thing: What is it? _________________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180304" y="472363"/>
            <a:ext cx="4031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When did Sammy knock on the Principal’s door? _________________</a:t>
            </a:r>
          </a:p>
          <a:p>
            <a:r>
              <a:rPr lang="en-NZ" dirty="0" smtClean="0"/>
              <a:t>Who was the principal? ______________</a:t>
            </a:r>
          </a:p>
          <a:p>
            <a:r>
              <a:rPr lang="en-NZ" dirty="0" smtClean="0"/>
              <a:t>What word means to be careful on page 4? ____________________________</a:t>
            </a:r>
          </a:p>
          <a:p>
            <a:r>
              <a:rPr lang="en-NZ" dirty="0" smtClean="0"/>
              <a:t>What were in the hole? _____________</a:t>
            </a:r>
          </a:p>
          <a:p>
            <a:r>
              <a:rPr lang="en-NZ" dirty="0" smtClean="0"/>
              <a:t>________________________________</a:t>
            </a:r>
          </a:p>
          <a:p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4956219" y="103031"/>
            <a:ext cx="346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Something Very Scary</a:t>
            </a:r>
            <a:endParaRPr lang="en-NZ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956219" y="2614411"/>
            <a:ext cx="31939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What was the problem? ______</a:t>
            </a:r>
          </a:p>
          <a:p>
            <a:r>
              <a:rPr lang="en-NZ" dirty="0" smtClean="0"/>
              <a:t>____________________________________________________</a:t>
            </a:r>
          </a:p>
          <a:p>
            <a:r>
              <a:rPr lang="en-NZ" dirty="0" smtClean="0"/>
              <a:t>How was the problem solved? ______________________________________________________________________________</a:t>
            </a:r>
          </a:p>
          <a:p>
            <a:r>
              <a:rPr lang="en-NZ" dirty="0" smtClean="0"/>
              <a:t>Draw your own scary thing: What is it? _________________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4956219" y="472363"/>
            <a:ext cx="4031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When did Sammy knock on the Principal’s door? _________________</a:t>
            </a:r>
          </a:p>
          <a:p>
            <a:r>
              <a:rPr lang="en-NZ" dirty="0" smtClean="0"/>
              <a:t>Who was the principal? ______________</a:t>
            </a:r>
          </a:p>
          <a:p>
            <a:r>
              <a:rPr lang="en-NZ" dirty="0" smtClean="0"/>
              <a:t>What word means to be careful on page 4? ____________________________</a:t>
            </a:r>
          </a:p>
          <a:p>
            <a:r>
              <a:rPr lang="en-NZ" dirty="0" smtClean="0"/>
              <a:t>What were in the hole? _____________</a:t>
            </a:r>
          </a:p>
          <a:p>
            <a:r>
              <a:rPr lang="en-NZ" dirty="0" smtClean="0"/>
              <a:t>________________________________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7153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126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Lorenzen</dc:creator>
  <cp:lastModifiedBy>Mark Lorenzen</cp:lastModifiedBy>
  <cp:revision>4</cp:revision>
  <cp:lastPrinted>2015-08-05T00:21:33Z</cp:lastPrinted>
  <dcterms:created xsi:type="dcterms:W3CDTF">2015-08-04T21:26:41Z</dcterms:created>
  <dcterms:modified xsi:type="dcterms:W3CDTF">2015-08-05T00:21:37Z</dcterms:modified>
</cp:coreProperties>
</file>