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92F4-A678-43CD-9722-2DEE12B87EDD}" type="datetimeFigureOut">
              <a:rPr lang="en-NZ" smtClean="0"/>
              <a:t>19/10/2015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B452B-1370-4BF8-899B-EA541040B4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296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12CC-73C7-4385-9B25-278441ACA57E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066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C556-53BA-4FD5-B7E3-D414F09C684F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148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E9A2-663A-4040-9E38-C10E2E91ED20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69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1FF2-D1A4-4105-AC77-AF30D355C6A3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201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04CB-0E31-4594-A4C8-5149250F36D2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502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D79B-6EBE-4F03-958C-EA1A6EA21119}" type="datetime1">
              <a:rPr lang="en-NZ" smtClean="0"/>
              <a:t>19/10/2015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07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41EF-2E28-489F-9CBF-F43900AD07E7}" type="datetime1">
              <a:rPr lang="en-NZ" smtClean="0"/>
              <a:t>19/10/2015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45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C774-34AE-484A-93F7-4F498412D426}" type="datetime1">
              <a:rPr lang="en-NZ" smtClean="0"/>
              <a:t>19/10/2015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564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A35B-DB87-422F-B0FE-2EAC9A42997C}" type="datetime1">
              <a:rPr lang="en-NZ" smtClean="0"/>
              <a:t>19/10/2015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654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EC6E-FB03-43F4-AB86-A89590DEF4C5}" type="datetime1">
              <a:rPr lang="en-NZ" smtClean="0"/>
              <a:t>19/10/2015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396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61C6-F0EA-461D-8F16-17F192F43E8C}" type="datetime1">
              <a:rPr lang="en-NZ" smtClean="0"/>
              <a:t>19/10/2015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647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501-BA0A-4B50-880F-EADBC8DD16A0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534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27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u="sng" dirty="0" smtClean="0"/>
              <a:t>Smarty No Pants– </a:t>
            </a:r>
            <a:r>
              <a:rPr lang="en-NZ" b="1" u="sng" dirty="0" err="1" smtClean="0"/>
              <a:t>Turq</a:t>
            </a:r>
            <a:r>
              <a:rPr lang="en-NZ" b="1" u="sng" dirty="0" smtClean="0"/>
              <a:t> 2</a:t>
            </a:r>
            <a:endParaRPr lang="en-NZ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040818"/>
            <a:ext cx="46085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What have you seen being blown away by the wind? ________________________________</a:t>
            </a:r>
          </a:p>
          <a:p>
            <a:r>
              <a:rPr lang="en-NZ" dirty="0" smtClean="0"/>
              <a:t>Page 6 – Why would the pants look like a butterfly? ___________________________</a:t>
            </a:r>
            <a:br>
              <a:rPr lang="en-NZ" dirty="0" smtClean="0"/>
            </a:br>
            <a:r>
              <a:rPr lang="en-NZ" dirty="0" smtClean="0"/>
              <a:t>List the places where the pants landed: ____________________________________________________________________________</a:t>
            </a:r>
          </a:p>
          <a:p>
            <a:r>
              <a:rPr lang="en-NZ" dirty="0" smtClean="0"/>
              <a:t>Page 12 – How do you think the cow felt when it got the pants stuck on its head? ____________________________________</a:t>
            </a:r>
          </a:p>
          <a:p>
            <a:r>
              <a:rPr lang="en-NZ" dirty="0" smtClean="0"/>
              <a:t>What rhymes with: huffed ____________</a:t>
            </a:r>
          </a:p>
          <a:p>
            <a:r>
              <a:rPr lang="en-NZ" dirty="0" smtClean="0"/>
              <a:t>Stuck _____________  stopped __________</a:t>
            </a:r>
          </a:p>
          <a:p>
            <a:r>
              <a:rPr lang="en-NZ" dirty="0" smtClean="0"/>
              <a:t>Jumped ___________  hip ___________</a:t>
            </a:r>
          </a:p>
          <a:p>
            <a:r>
              <a:rPr lang="en-NZ" dirty="0" smtClean="0"/>
              <a:t>Why should you not wash your pants on a windy day? _________________________</a:t>
            </a:r>
          </a:p>
          <a:p>
            <a:r>
              <a:rPr lang="en-NZ" dirty="0" smtClean="0"/>
              <a:t>___________________________________</a:t>
            </a:r>
          </a:p>
          <a:p>
            <a:r>
              <a:rPr lang="en-NZ" dirty="0" smtClean="0"/>
              <a:t>How were the pants different at the end? ____________________________________</a:t>
            </a:r>
            <a:endParaRPr lang="en-NZ" dirty="0"/>
          </a:p>
          <a:p>
            <a:r>
              <a:rPr lang="en-NZ" dirty="0" smtClean="0"/>
              <a:t>Draw </a:t>
            </a:r>
            <a:r>
              <a:rPr lang="en-NZ" dirty="0" smtClean="0"/>
              <a:t>Smarty Pants: </a:t>
            </a:r>
            <a:r>
              <a:rPr lang="en-NZ" dirty="0" smtClean="0"/>
              <a:t>Colour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16566" y="6492875"/>
            <a:ext cx="2895600" cy="365125"/>
          </a:xfrm>
        </p:spPr>
        <p:txBody>
          <a:bodyPr/>
          <a:lstStyle/>
          <a:p>
            <a:r>
              <a:rPr lang="en-NZ" dirty="0" smtClean="0"/>
              <a:t>M Lorenzen Resources 2015</a:t>
            </a:r>
            <a:endParaRPr lang="en-NZ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11999"/>
            <a:ext cx="46440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i="1" dirty="0" smtClean="0"/>
              <a:t>WALT: Give opinions and predictions; understand challenging vocabulary; think critically about characters, setting, problems</a:t>
            </a:r>
            <a:r>
              <a:rPr lang="en-NZ" dirty="0" smtClean="0"/>
              <a:t>.</a:t>
            </a:r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4564834" y="0"/>
            <a:ext cx="327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u="sng" dirty="0" smtClean="0"/>
              <a:t>Smarty No Pants– </a:t>
            </a:r>
            <a:r>
              <a:rPr lang="en-NZ" b="1" u="sng" dirty="0" err="1" smtClean="0"/>
              <a:t>Turq</a:t>
            </a:r>
            <a:r>
              <a:rPr lang="en-NZ" b="1" u="sng" dirty="0" smtClean="0"/>
              <a:t> 2</a:t>
            </a:r>
            <a:endParaRPr lang="en-NZ" b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4672338" y="1040818"/>
            <a:ext cx="46085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What have you seen being blown away by the wind? ________________________________</a:t>
            </a:r>
          </a:p>
          <a:p>
            <a:r>
              <a:rPr lang="en-NZ" dirty="0" smtClean="0"/>
              <a:t>Page 6 – Why would the pants look like a butterfly? ___________________________</a:t>
            </a:r>
            <a:br>
              <a:rPr lang="en-NZ" dirty="0" smtClean="0"/>
            </a:br>
            <a:r>
              <a:rPr lang="en-NZ" dirty="0" smtClean="0"/>
              <a:t>List the places where the pants landed: ____________________________________________________________________________</a:t>
            </a:r>
          </a:p>
          <a:p>
            <a:r>
              <a:rPr lang="en-NZ" dirty="0" smtClean="0"/>
              <a:t>Page 12 – How do you think the cow felt when it got the pants stuck on its head? ____________________________________</a:t>
            </a:r>
          </a:p>
          <a:p>
            <a:r>
              <a:rPr lang="en-NZ" dirty="0" smtClean="0"/>
              <a:t>What rhymes with: huffed ____________</a:t>
            </a:r>
          </a:p>
          <a:p>
            <a:r>
              <a:rPr lang="en-NZ" dirty="0" smtClean="0"/>
              <a:t>Stuck _____________  stopped __________</a:t>
            </a:r>
          </a:p>
          <a:p>
            <a:r>
              <a:rPr lang="en-NZ" dirty="0" smtClean="0"/>
              <a:t>Jumped ___________  hip ___________</a:t>
            </a:r>
          </a:p>
          <a:p>
            <a:r>
              <a:rPr lang="en-NZ" dirty="0" smtClean="0"/>
              <a:t>Why should you not wash your pants on a windy day? _________________________</a:t>
            </a:r>
          </a:p>
          <a:p>
            <a:r>
              <a:rPr lang="en-NZ" dirty="0" smtClean="0"/>
              <a:t>___________________________________</a:t>
            </a:r>
          </a:p>
          <a:p>
            <a:r>
              <a:rPr lang="en-NZ" dirty="0" smtClean="0"/>
              <a:t>How were the pants different at the end? ____________________________________</a:t>
            </a:r>
            <a:endParaRPr lang="en-NZ" dirty="0"/>
          </a:p>
          <a:p>
            <a:r>
              <a:rPr lang="en-NZ" dirty="0" smtClean="0"/>
              <a:t>Draw </a:t>
            </a:r>
            <a:r>
              <a:rPr lang="en-NZ" dirty="0" smtClean="0"/>
              <a:t>Smarty Pants: </a:t>
            </a:r>
            <a:r>
              <a:rPr lang="en-NZ" dirty="0" smtClean="0"/>
              <a:t>Colour</a:t>
            </a:r>
            <a:endParaRPr lang="en-NZ" dirty="0"/>
          </a:p>
        </p:txBody>
      </p:sp>
      <p:sp>
        <p:nvSpPr>
          <p:cNvPr id="15" name="Footer Placeholder 2"/>
          <p:cNvSpPr txBox="1">
            <a:spLocks/>
          </p:cNvSpPr>
          <p:nvPr/>
        </p:nvSpPr>
        <p:spPr>
          <a:xfrm>
            <a:off x="4548268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mtClean="0"/>
              <a:t>M Lorenzen Resources 2015</a:t>
            </a:r>
            <a:endParaRPr lang="en-NZ" dirty="0"/>
          </a:p>
        </p:txBody>
      </p:sp>
      <p:sp>
        <p:nvSpPr>
          <p:cNvPr id="16" name="TextBox 15"/>
          <p:cNvSpPr txBox="1"/>
          <p:nvPr/>
        </p:nvSpPr>
        <p:spPr>
          <a:xfrm>
            <a:off x="4564834" y="211999"/>
            <a:ext cx="46440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i="1" dirty="0" smtClean="0"/>
              <a:t>WALT: Give opinions and predictions; understand challenging vocabulary; think critically about characters, setting, problems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487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110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markl</dc:creator>
  <cp:lastModifiedBy>markl</cp:lastModifiedBy>
  <cp:revision>7</cp:revision>
  <dcterms:created xsi:type="dcterms:W3CDTF">2013-06-23T11:25:20Z</dcterms:created>
  <dcterms:modified xsi:type="dcterms:W3CDTF">2015-10-19T08:21:33Z</dcterms:modified>
</cp:coreProperties>
</file>