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005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66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68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619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184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335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65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986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256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319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235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6138D-010B-494C-ACCB-F9CA468A31EE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7DCB-0299-48FF-A169-8B393216103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671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while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hungry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mother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outside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better</a:t>
            </a:r>
            <a:endParaRPr lang="en-NZ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happy</a:t>
            </a:r>
            <a:endParaRPr lang="en-NZ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much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watch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clean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today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start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night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1974277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 smtClean="0"/>
              <a:t>sometimes</a:t>
            </a:r>
            <a:endParaRPr lang="en-NZ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pick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brown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mouse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by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 smtClean="0"/>
              <a:t>think</a:t>
            </a:r>
            <a:endParaRPr lang="en-NZ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live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found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took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who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how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50902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please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59698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while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hungry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mother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outside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better</a:t>
            </a:r>
            <a:endParaRPr lang="en-NZ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happy</a:t>
            </a:r>
            <a:endParaRPr lang="en-NZ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much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watch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clean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today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start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night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36266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eye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hard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once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sleep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breakfast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wasn’t</a:t>
            </a:r>
            <a:endParaRPr lang="en-NZ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road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feet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I’ve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garden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another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engine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362665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eye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hard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once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sleep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breakfast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wasn’t</a:t>
            </a:r>
            <a:endParaRPr lang="en-NZ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road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feet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I’ve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garden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another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engine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49942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along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mice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cry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paint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until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together</a:t>
            </a:r>
            <a:endParaRPr lang="en-NZ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knew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before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enough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never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kitten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ride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371185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along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mice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cry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paint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until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together</a:t>
            </a:r>
            <a:endParaRPr lang="en-NZ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knew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before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enough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never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kitten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ride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152437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rode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talk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grass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pull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catch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 smtClean="0"/>
              <a:t>remember</a:t>
            </a:r>
            <a:endParaRPr lang="en-NZ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doll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under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only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river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we’ll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any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152437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rode</a:t>
            </a:r>
            <a:endParaRPr lang="en-NZ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talk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grass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pull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catch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 smtClean="0"/>
              <a:t>remember</a:t>
            </a:r>
            <a:endParaRPr lang="en-NZ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doll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under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only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river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we’ll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9414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any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230255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2816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92831" y="3428999"/>
            <a:ext cx="2967001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92831" y="5085184"/>
            <a:ext cx="2967001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34414" y="116632"/>
            <a:ext cx="292541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167844" y="1783701"/>
            <a:ext cx="29523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203848" y="3439884"/>
            <a:ext cx="2880320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3221493" y="5118517"/>
            <a:ext cx="2862675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3203848" y="114198"/>
            <a:ext cx="291632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6300192" y="1783701"/>
            <a:ext cx="273630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6300192" y="3439884"/>
            <a:ext cx="2736304" cy="151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6300192" y="5118517"/>
            <a:ext cx="27363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228184" y="116632"/>
            <a:ext cx="280831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251520" y="4046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 smtClean="0"/>
              <a:t>sometimes</a:t>
            </a:r>
            <a:endParaRPr lang="en-NZ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195" y="378297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pick</a:t>
            </a:r>
            <a:endParaRPr lang="en-NZ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95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brown</a:t>
            </a:r>
            <a:endParaRPr lang="en-NZ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987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mouse</a:t>
            </a:r>
            <a:endParaRPr lang="en-NZ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45478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/>
              <a:t>by</a:t>
            </a:r>
            <a:endParaRPr lang="en-NZ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37874" y="2113401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 smtClean="0"/>
              <a:t>think</a:t>
            </a:r>
            <a:endParaRPr lang="en-NZ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52275" y="374500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live</a:t>
            </a:r>
            <a:endParaRPr lang="en-NZ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28694" y="549777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found</a:t>
            </a:r>
            <a:endParaRPr lang="en-NZ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0593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took</a:t>
            </a:r>
            <a:endParaRPr lang="en-NZ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08204" y="203795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who</a:t>
            </a:r>
            <a:endParaRPr lang="en-NZ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49414" y="374500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how</a:t>
            </a:r>
            <a:endParaRPr lang="en-NZ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50902" y="5497777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please</a:t>
            </a:r>
            <a:endParaRPr lang="en-NZ" sz="4800" b="1" dirty="0"/>
          </a:p>
        </p:txBody>
      </p:sp>
    </p:spTree>
    <p:extLst>
      <p:ext uri="{BB962C8B-B14F-4D97-AF65-F5344CB8AC3E}">
        <p14:creationId xmlns:p14="http://schemas.microsoft.com/office/powerpoint/2010/main" val="230255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120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2</cp:revision>
  <dcterms:created xsi:type="dcterms:W3CDTF">2015-04-30T17:56:44Z</dcterms:created>
  <dcterms:modified xsi:type="dcterms:W3CDTF">2015-07-29T10:54:26Z</dcterms:modified>
</cp:coreProperties>
</file>