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697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664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882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661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637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519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036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950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309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66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656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69716-3C42-40DC-A5A7-5A60289EB7FD}" type="datetimeFigureOut">
              <a:rPr lang="en-NZ" smtClean="0"/>
              <a:t>30/07/2015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388D-7D28-4B3D-87A0-9E1D16C10D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019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Say, write and read whole numbers and fractions</a:t>
            </a:r>
            <a:endParaRPr lang="en-NZ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523220"/>
            <a:ext cx="24482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dirty="0" smtClean="0"/>
              <a:t>¼ 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3/5 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3/6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½ _______________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2/5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26 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59 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92 -_____________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106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175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291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396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260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936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1053 ____________</a:t>
            </a:r>
          </a:p>
          <a:p>
            <a:r>
              <a:rPr lang="en-NZ" dirty="0" smtClean="0"/>
              <a:t>___________________</a:t>
            </a:r>
          </a:p>
          <a:p>
            <a:r>
              <a:rPr lang="en-NZ" dirty="0" smtClean="0"/>
              <a:t>16. One hundred and seven = _____________</a:t>
            </a:r>
          </a:p>
          <a:p>
            <a:r>
              <a:rPr lang="en-NZ" dirty="0" smtClean="0"/>
              <a:t>17. Five hundred and nine = ______________</a:t>
            </a:r>
          </a:p>
          <a:p>
            <a:r>
              <a:rPr lang="en-NZ" dirty="0" smtClean="0"/>
              <a:t>18. Two thousand three hundred and sixty eight = _________________</a:t>
            </a:r>
          </a:p>
          <a:p>
            <a:pPr marL="342900" indent="-342900">
              <a:buAutoNum type="arabicPeriod"/>
            </a:pP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Say, write and read whole numbers and fractions</a:t>
            </a:r>
            <a:endParaRPr lang="en-NZ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523220"/>
            <a:ext cx="24482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dirty="0" smtClean="0"/>
              <a:t>¼ 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3/5 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3/6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½ _______________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2/5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26 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59 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92 -_____________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106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175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291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396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260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936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1053 ____________</a:t>
            </a:r>
          </a:p>
          <a:p>
            <a:r>
              <a:rPr lang="en-NZ" dirty="0" smtClean="0"/>
              <a:t>___________________</a:t>
            </a:r>
          </a:p>
          <a:p>
            <a:r>
              <a:rPr lang="en-NZ" dirty="0" smtClean="0"/>
              <a:t>16. One hundred and seven = _____________</a:t>
            </a:r>
          </a:p>
          <a:p>
            <a:r>
              <a:rPr lang="en-NZ" dirty="0" smtClean="0"/>
              <a:t>17. Five hundred and nine = ______________</a:t>
            </a:r>
          </a:p>
          <a:p>
            <a:r>
              <a:rPr lang="en-NZ" dirty="0" smtClean="0"/>
              <a:t>18. Two thousand three hundred and sixty eight = _________________</a:t>
            </a:r>
          </a:p>
          <a:p>
            <a:pPr marL="342900" indent="-342900">
              <a:buAutoNum type="arabicPeriod"/>
            </a:pP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6364358" y="6829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/>
              <a:t>Say, write and read whole numbers and fractions</a:t>
            </a:r>
            <a:endParaRPr lang="en-NZ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364358" y="530049"/>
            <a:ext cx="24482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dirty="0" smtClean="0"/>
              <a:t>¼ 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3/5 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3/6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½ _______________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2/5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26 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59 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92 -_____________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106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175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291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396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260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936 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1053 ____________</a:t>
            </a:r>
          </a:p>
          <a:p>
            <a:r>
              <a:rPr lang="en-NZ" dirty="0" smtClean="0"/>
              <a:t>___________________</a:t>
            </a:r>
          </a:p>
          <a:p>
            <a:r>
              <a:rPr lang="en-NZ" dirty="0" smtClean="0"/>
              <a:t>16. One hundred and seven = _____________</a:t>
            </a:r>
          </a:p>
          <a:p>
            <a:r>
              <a:rPr lang="en-NZ" dirty="0" smtClean="0"/>
              <a:t>17. Five hundred and nine = ______________</a:t>
            </a:r>
          </a:p>
          <a:p>
            <a:r>
              <a:rPr lang="en-NZ" dirty="0" smtClean="0"/>
              <a:t>18. Two thousand three hundred and sixty eight = _________________</a:t>
            </a:r>
          </a:p>
          <a:p>
            <a:pPr marL="342900" indent="-342900">
              <a:buAutoNum type="arabicPeriod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0067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201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1</cp:revision>
  <dcterms:created xsi:type="dcterms:W3CDTF">2015-07-29T19:33:04Z</dcterms:created>
  <dcterms:modified xsi:type="dcterms:W3CDTF">2015-07-29T19:37:21Z</dcterms:modified>
</cp:coreProperties>
</file>