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390" r:id="rId12"/>
    <p:sldId id="259" r:id="rId13"/>
    <p:sldId id="394" r:id="rId14"/>
    <p:sldId id="260" r:id="rId15"/>
    <p:sldId id="261" r:id="rId16"/>
    <p:sldId id="391" r:id="rId17"/>
    <p:sldId id="262" r:id="rId18"/>
    <p:sldId id="263" r:id="rId19"/>
    <p:sldId id="264" r:id="rId20"/>
    <p:sldId id="265" r:id="rId21"/>
    <p:sldId id="266" r:id="rId22"/>
    <p:sldId id="392" r:id="rId23"/>
    <p:sldId id="267" r:id="rId24"/>
    <p:sldId id="268" r:id="rId25"/>
    <p:sldId id="269" r:id="rId26"/>
    <p:sldId id="270" r:id="rId27"/>
    <p:sldId id="271" r:id="rId28"/>
    <p:sldId id="393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1" r:id="rId58"/>
    <p:sldId id="302" r:id="rId59"/>
    <p:sldId id="304" r:id="rId60"/>
    <p:sldId id="305" r:id="rId61"/>
    <p:sldId id="307" r:id="rId62"/>
    <p:sldId id="308" r:id="rId63"/>
    <p:sldId id="309" r:id="rId64"/>
    <p:sldId id="312" r:id="rId65"/>
    <p:sldId id="313" r:id="rId66"/>
    <p:sldId id="314" r:id="rId67"/>
    <p:sldId id="317" r:id="rId68"/>
    <p:sldId id="318" r:id="rId69"/>
    <p:sldId id="319" r:id="rId70"/>
    <p:sldId id="322" r:id="rId71"/>
    <p:sldId id="323" r:id="rId72"/>
    <p:sldId id="324" r:id="rId73"/>
    <p:sldId id="327" r:id="rId74"/>
    <p:sldId id="328" r:id="rId75"/>
    <p:sldId id="329" r:id="rId76"/>
    <p:sldId id="332" r:id="rId77"/>
    <p:sldId id="333" r:id="rId78"/>
    <p:sldId id="334" r:id="rId79"/>
    <p:sldId id="337" r:id="rId80"/>
    <p:sldId id="338" r:id="rId81"/>
    <p:sldId id="339" r:id="rId82"/>
    <p:sldId id="342" r:id="rId83"/>
    <p:sldId id="343" r:id="rId84"/>
    <p:sldId id="344" r:id="rId85"/>
    <p:sldId id="347" r:id="rId86"/>
    <p:sldId id="348" r:id="rId87"/>
    <p:sldId id="353" r:id="rId88"/>
    <p:sldId id="354" r:id="rId89"/>
    <p:sldId id="358" r:id="rId90"/>
    <p:sldId id="359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94660"/>
  </p:normalViewPr>
  <p:slideViewPr>
    <p:cSldViewPr>
      <p:cViewPr varScale="1">
        <p:scale>
          <a:sx n="69" d="100"/>
          <a:sy n="69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slide" Target="slides/slide81.xml"/><Relationship Id="rId95" Type="http://schemas.openxmlformats.org/officeDocument/2006/relationships/tableStyles" Target="tableStyle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135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711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253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0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1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8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79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4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153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18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49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06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15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82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3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6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79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4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0199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4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18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8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49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54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27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19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34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31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7702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00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37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64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2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60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37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0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49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6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7700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36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7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70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7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98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58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98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94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84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5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6400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26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35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171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10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4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5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84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98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94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8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012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59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26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35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171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107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159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842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4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9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85228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4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799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900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859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596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38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9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62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05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19585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558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116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177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37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2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249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177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499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707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537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5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29/07/2015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F458-DB86-4AD4-9D2C-8D2D3C33728D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5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NZ" sz="9600" dirty="0" smtClean="0">
                <a:latin typeface="Comic Sans MS" panose="030F0702030302020204" pitchFamily="66" charset="0"/>
              </a:rPr>
              <a:t/>
            </a:r>
            <a:br>
              <a:rPr lang="en-NZ" sz="9600" dirty="0" smtClean="0">
                <a:latin typeface="Comic Sans MS" panose="030F0702030302020204" pitchFamily="66" charset="0"/>
              </a:rPr>
            </a:br>
            <a:r>
              <a:rPr lang="en-NZ" sz="9600" dirty="0" smtClean="0">
                <a:latin typeface="Comic Sans MS" panose="030F0702030302020204" pitchFamily="66" charset="0"/>
              </a:rPr>
              <a:t>WALT read high frequency words</a:t>
            </a:r>
            <a:endParaRPr lang="en-NZ" sz="9600" dirty="0">
              <a:latin typeface="Comic Sans MS" panose="030F0702030302020204" pitchFamily="66" charset="0"/>
            </a:endParaRPr>
          </a:p>
        </p:txBody>
      </p:sp>
      <p:pic>
        <p:nvPicPr>
          <p:cNvPr id="3" name="03 Oh Cecilia (Breaking My Heart) [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my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will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5" y="476672"/>
            <a:ext cx="93713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good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823" y="620688"/>
            <a:ext cx="957706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book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it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764704"/>
            <a:ext cx="96125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went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81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are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she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8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196752"/>
            <a:ext cx="108835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0000" dirty="0" smtClean="0">
                <a:latin typeface="Comic Sans MS" panose="030F0702030302020204" pitchFamily="66" charset="0"/>
              </a:rPr>
              <a:t>make</a:t>
            </a:r>
            <a:endParaRPr lang="en-NZ" sz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7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0" dirty="0" smtClean="0">
                <a:latin typeface="Comic Sans MS" panose="030F0702030302020204" pitchFamily="66" charset="0"/>
              </a:rPr>
              <a:t>woman</a:t>
            </a:r>
            <a:endParaRPr lang="en-NZ" sz="2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7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see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4046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at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4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we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2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449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you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33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0000" dirty="0" smtClean="0">
                <a:latin typeface="Comic Sans MS" panose="030F0702030302020204" pitchFamily="66" charset="0"/>
              </a:rPr>
              <a:t>help</a:t>
            </a:r>
            <a:endParaRPr lang="en-NZ" sz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55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98034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know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2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Mr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57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110172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7500" dirty="0" smtClean="0">
                <a:latin typeface="Comic Sans MS" panose="030F0702030302020204" pitchFamily="66" charset="0"/>
              </a:rPr>
              <a:t>come</a:t>
            </a:r>
            <a:endParaRPr lang="en-NZ" sz="27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16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oh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92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94433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2000" dirty="0" smtClean="0">
                <a:latin typeface="Comic Sans MS" panose="030F0702030302020204" pitchFamily="66" charset="0"/>
              </a:rPr>
              <a:t>with</a:t>
            </a:r>
            <a:endParaRPr lang="en-NZ" sz="3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37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102971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0" dirty="0" smtClean="0">
                <a:latin typeface="Comic Sans MS" panose="030F0702030302020204" pitchFamily="66" charset="0"/>
              </a:rPr>
              <a:t>please</a:t>
            </a:r>
            <a:endParaRPr lang="en-NZ" sz="2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1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here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Mrs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28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at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700808"/>
            <a:ext cx="99371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9700" dirty="0" smtClean="0">
                <a:latin typeface="Comic Sans MS" panose="030F0702030302020204" pitchFamily="66" charset="0"/>
              </a:rPr>
              <a:t>shouted</a:t>
            </a:r>
            <a:endParaRPr lang="en-NZ" sz="19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071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not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get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92273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3900" dirty="0" smtClean="0">
                <a:latin typeface="Comic Sans MS" panose="030F0702030302020204" pitchFamily="66" charset="0"/>
              </a:rPr>
              <a:t>yelled</a:t>
            </a:r>
            <a:endParaRPr lang="en-NZ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92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it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7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-9939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9900" dirty="0">
                <a:latin typeface="Comic Sans MS" panose="030F0702030302020204" pitchFamily="66" charset="0"/>
              </a:rPr>
              <a:t>t</a:t>
            </a:r>
            <a:r>
              <a:rPr lang="en-NZ" sz="19900" dirty="0" smtClean="0">
                <a:latin typeface="Comic Sans MS" panose="030F0702030302020204" pitchFamily="66" charset="0"/>
              </a:rPr>
              <a:t>hank </a:t>
            </a:r>
          </a:p>
          <a:p>
            <a:pPr marL="0" indent="0" algn="ctr">
              <a:buNone/>
            </a:pPr>
            <a:r>
              <a:rPr lang="en-NZ" sz="19900" dirty="0" smtClean="0">
                <a:latin typeface="Comic Sans MS" panose="030F0702030302020204" pitchFamily="66" charset="0"/>
              </a:rPr>
              <a:t>you</a:t>
            </a:r>
            <a:endParaRPr lang="en-NZ" sz="19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7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this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let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for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4433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drive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71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-31541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9600" dirty="0" smtClean="0">
                <a:latin typeface="Comic Sans MS" panose="030F0702030302020204" pitchFamily="66" charset="0"/>
              </a:rPr>
              <a:t>in</a:t>
            </a:r>
            <a:endParaRPr lang="en-NZ" sz="4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47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3900" dirty="0" smtClean="0">
                <a:latin typeface="Comic Sans MS" panose="030F0702030302020204" pitchFamily="66" charset="0"/>
              </a:rPr>
              <a:t>home</a:t>
            </a:r>
            <a:endParaRPr lang="en-NZ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61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they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20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have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21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91553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room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60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said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19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play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09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268760"/>
            <a:ext cx="1000911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after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10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101531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3900" dirty="0" smtClean="0">
                <a:latin typeface="Comic Sans MS" panose="030F0702030302020204" pitchFamily="66" charset="0"/>
              </a:rPr>
              <a:t>ready</a:t>
            </a:r>
            <a:endParaRPr lang="en-NZ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92273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little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here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54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90113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away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24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44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big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4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620688"/>
            <a:ext cx="94433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your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54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97314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look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164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93713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3900" dirty="0" smtClean="0">
                <a:latin typeface="Comic Sans MS" panose="030F0702030302020204" pitchFamily="66" charset="0"/>
              </a:rPr>
              <a:t>where</a:t>
            </a:r>
            <a:endParaRPr lang="en-NZ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81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our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534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up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87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and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75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day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9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who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on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111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as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5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9" y="1268760"/>
            <a:ext cx="93713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laugh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77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2993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going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678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if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216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but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522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88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go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373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an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590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96594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first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796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464" y="62068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4400" dirty="0" smtClean="0">
                <a:latin typeface="Comic Sans MS" panose="030F0702030302020204" pitchFamily="66" charset="0"/>
              </a:rPr>
              <a:t>the</a:t>
            </a:r>
            <a:endParaRPr lang="en-NZ" sz="3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7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340768"/>
            <a:ext cx="98650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0" dirty="0" smtClean="0">
                <a:latin typeface="Comic Sans MS" panose="030F0702030302020204" pitchFamily="66" charset="0"/>
              </a:rPr>
              <a:t>teach</a:t>
            </a:r>
            <a:endParaRPr lang="en-NZ" sz="2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no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31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92273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swim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55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40466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is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522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3900" dirty="0" smtClean="0">
                <a:latin typeface="Comic Sans MS" panose="030F0702030302020204" pitchFamily="66" charset="0"/>
              </a:rPr>
              <a:t>there</a:t>
            </a:r>
            <a:endParaRPr lang="en-NZ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65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92273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river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873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to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430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94433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like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687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1300" dirty="0" smtClean="0">
                <a:latin typeface="Comic Sans MS" panose="030F0702030302020204" pitchFamily="66" charset="0"/>
              </a:rPr>
              <a:t>old</a:t>
            </a:r>
            <a:endParaRPr lang="en-NZ" sz="4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574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97930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Mum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510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60" y="980728"/>
            <a:ext cx="91553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came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5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said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Dad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164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3900" dirty="0" smtClean="0">
                <a:latin typeface="Comic Sans MS" panose="030F0702030302020204" pitchFamily="66" charset="0"/>
              </a:rPr>
              <a:t>about</a:t>
            </a:r>
            <a:endParaRPr lang="en-NZ" sz="23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534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700" dirty="0" smtClean="0">
                <a:latin typeface="Comic Sans MS" panose="030F0702030302020204" pitchFamily="66" charset="0"/>
              </a:rPr>
              <a:t>am</a:t>
            </a:r>
            <a:endParaRPr lang="en-NZ" sz="28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8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7647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33300" dirty="0" smtClean="0">
                <a:latin typeface="Comic Sans MS" panose="030F0702030302020204" pitchFamily="66" charset="0"/>
              </a:rPr>
              <a:t>can</a:t>
            </a:r>
            <a:endParaRPr lang="en-NZ" sz="33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82</Words>
  <Application>Microsoft Office PowerPoint</Application>
  <PresentationFormat>On-screen Show (4:3)</PresentationFormat>
  <Paragraphs>83</Paragraphs>
  <Slides>82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 WALT read high frequency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 read high frequency words</dc:title>
  <dc:creator>Katie Brooks</dc:creator>
  <cp:lastModifiedBy>Katie Brooks</cp:lastModifiedBy>
  <cp:revision>24</cp:revision>
  <dcterms:created xsi:type="dcterms:W3CDTF">2015-07-29T08:55:24Z</dcterms:created>
  <dcterms:modified xsi:type="dcterms:W3CDTF">2015-07-29T10:06:52Z</dcterms:modified>
</cp:coreProperties>
</file>