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6C4C-286C-4138-A957-101CC9BDE349}" type="datetimeFigureOut">
              <a:rPr lang="en-US" smtClean="0"/>
              <a:t>2/11/2013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0EF3-3452-489D-AF7F-B152AE956C6F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 different ending to this story would be...because...</a:t>
            </a:r>
            <a:endParaRPr lang="en-N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 thought that this was / was not a good story because...</a:t>
            </a:r>
            <a:endParaRPr lang="en-N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Another ending might be...</a:t>
            </a:r>
            <a:endParaRPr lang="en-N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Draw a picture of half a page that shows the main idea from the story.</a:t>
            </a:r>
            <a:endParaRPr lang="en-N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Design an advertisement for a story you have just read.</a:t>
            </a:r>
            <a:endParaRPr lang="en-N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Character survival </a:t>
            </a:r>
            <a:r>
              <a:rPr lang="en-NZ" dirty="0" smtClean="0"/>
              <a:t>kits</a:t>
            </a:r>
            <a:r>
              <a:rPr lang="en-NZ" dirty="0" smtClean="0"/>
              <a:t>:</a:t>
            </a:r>
            <a:br>
              <a:rPr lang="en-NZ" dirty="0" smtClean="0"/>
            </a:br>
            <a:r>
              <a:rPr lang="en-NZ" dirty="0" smtClean="0"/>
              <a:t>what is in it?</a:t>
            </a:r>
            <a:br>
              <a:rPr lang="en-NZ" dirty="0" smtClean="0"/>
            </a:br>
            <a:r>
              <a:rPr lang="en-NZ" dirty="0" smtClean="0"/>
              <a:t>How would it be used?</a:t>
            </a:r>
            <a:br>
              <a:rPr lang="en-NZ" dirty="0" smtClean="0"/>
            </a:br>
            <a:r>
              <a:rPr lang="en-NZ" dirty="0" smtClean="0"/>
              <a:t>What would be the outcome?</a:t>
            </a:r>
            <a:endParaRPr lang="en-N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 didn’t like the part where/when...</a:t>
            </a:r>
            <a:endParaRPr lang="en-N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Choose 8-10 words and put them in an alphabetical order list.</a:t>
            </a:r>
            <a:endParaRPr lang="en-N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Write a half page summary of what happened in the article you read.</a:t>
            </a:r>
            <a:endParaRPr lang="en-N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In two sentences write the main message of this article.</a:t>
            </a:r>
            <a:endParaRPr lang="en-N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Another story similar to this is... Because...</a:t>
            </a:r>
            <a:endParaRPr lang="en-N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Write a book review about a story you have </a:t>
            </a:r>
            <a:r>
              <a:rPr lang="en-NZ" dirty="0" smtClean="0"/>
              <a:t>read</a:t>
            </a:r>
            <a:br>
              <a:rPr lang="en-NZ" dirty="0" smtClean="0"/>
            </a:br>
            <a:r>
              <a:rPr lang="en-NZ" dirty="0" smtClean="0"/>
              <a:t>Plot (what happens)</a:t>
            </a:r>
            <a:br>
              <a:rPr lang="en-NZ" dirty="0" smtClean="0"/>
            </a:br>
            <a:r>
              <a:rPr lang="en-NZ" dirty="0" smtClean="0"/>
              <a:t>Setting</a:t>
            </a:r>
            <a:br>
              <a:rPr lang="en-NZ" dirty="0" smtClean="0"/>
            </a:br>
            <a:r>
              <a:rPr lang="en-NZ" dirty="0" smtClean="0"/>
              <a:t>The Characters</a:t>
            </a:r>
            <a:br>
              <a:rPr lang="en-NZ" dirty="0" smtClean="0"/>
            </a:br>
            <a:r>
              <a:rPr lang="en-NZ" dirty="0" smtClean="0"/>
              <a:t>My Opinion</a:t>
            </a:r>
            <a:endParaRPr lang="en-N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If I had been... I would have...</a:t>
            </a:r>
            <a:endParaRPr lang="en-N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If I could change this story I would...</a:t>
            </a:r>
            <a:endParaRPr lang="en-N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Some important ideas or themes in this story are...</a:t>
            </a:r>
            <a:endParaRPr lang="en-N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The character I liked best was... Because...</a:t>
            </a:r>
            <a:endParaRPr lang="en-N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Some new words I hadn’t seen before were...</a:t>
            </a:r>
            <a:endParaRPr lang="en-N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Write four questions and answers about the story/article you have just read.</a:t>
            </a:r>
            <a:endParaRPr lang="en-N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One thing I learned from reading this story was...</a:t>
            </a:r>
            <a:endParaRPr lang="en-N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Some problems in this story were...</a:t>
            </a:r>
            <a:endParaRPr lang="en-N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 felt...when...</a:t>
            </a:r>
            <a:endParaRPr lang="en-N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 thought the author was trying to tell us...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Something like this happened to me when...</a:t>
            </a:r>
            <a:endParaRPr lang="en-N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Write 4 sentences about the important things that happened in the story. Underline the most important event.</a:t>
            </a:r>
            <a:endParaRPr lang="en-N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WINDOWS</a:t>
            </a:r>
            <a:br>
              <a:rPr lang="en-NZ" dirty="0" smtClean="0"/>
            </a:br>
            <a:r>
              <a:rPr lang="en-NZ" dirty="0" smtClean="0"/>
              <a:t>setting of the story </a:t>
            </a:r>
            <a:br>
              <a:rPr lang="en-NZ" dirty="0" smtClean="0"/>
            </a:br>
            <a:r>
              <a:rPr lang="en-NZ" dirty="0" smtClean="0"/>
              <a:t>a problem</a:t>
            </a:r>
            <a:br>
              <a:rPr lang="en-NZ" dirty="0" smtClean="0"/>
            </a:br>
            <a:r>
              <a:rPr lang="en-NZ" dirty="0" smtClean="0"/>
              <a:t>a funny part</a:t>
            </a:r>
            <a:br>
              <a:rPr lang="en-NZ" dirty="0" smtClean="0"/>
            </a:br>
            <a:r>
              <a:rPr lang="en-NZ" dirty="0" smtClean="0"/>
              <a:t>the ending</a:t>
            </a:r>
            <a:endParaRPr lang="en-N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34672" cy="1470025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First...second...then...next...following that...subsequently...and finally...</a:t>
            </a:r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Something from this story I would like to know more about is...</a:t>
            </a:r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Write your opinion of the article you have just read in </a:t>
            </a:r>
            <a:r>
              <a:rPr lang="en-NZ" dirty="0" smtClean="0"/>
              <a:t>poetry </a:t>
            </a:r>
            <a:r>
              <a:rPr lang="en-NZ" dirty="0" smtClean="0"/>
              <a:t>form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List 5 words you are uncertain of. Write their meanings.</a:t>
            </a:r>
            <a:endParaRPr lang="en-N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Choose new titles for your story/article. Give reasons for your choices.</a:t>
            </a:r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Describe the story in a Timeline.</a:t>
            </a:r>
            <a:endParaRPr lang="en-N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Another title/name for this story might be...</a:t>
            </a:r>
            <a:endParaRPr lang="en-N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324</Words>
  <Application>Microsoft Office PowerPoint</Application>
  <PresentationFormat>On-screen Show (4:3)</PresentationFormat>
  <Paragraphs>32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 different ending to this story would be...because...</vt:lpstr>
      <vt:lpstr>Write a book review about a story you have read Plot (what happens) Setting The Characters My Opinion</vt:lpstr>
      <vt:lpstr>Something like this happened to me when...</vt:lpstr>
      <vt:lpstr>Something from this story I would like to know more about is...</vt:lpstr>
      <vt:lpstr>Write your opinion of the article you have just read in poetry form</vt:lpstr>
      <vt:lpstr>List 5 words you are uncertain of. Write their meanings.</vt:lpstr>
      <vt:lpstr>Choose new titles for your story/article. Give reasons for your choices.</vt:lpstr>
      <vt:lpstr>Describe the story in a Timeline.</vt:lpstr>
      <vt:lpstr>Another title/name for this story might be...</vt:lpstr>
      <vt:lpstr>I thought that this was / was not a good story because...</vt:lpstr>
      <vt:lpstr>Another ending might be...</vt:lpstr>
      <vt:lpstr>Draw a picture of half a page that shows the main idea from the story.</vt:lpstr>
      <vt:lpstr>Design an advertisement for a story you have just read.</vt:lpstr>
      <vt:lpstr>Character survival kits: what is in it? How would it be used? What would be the outcome?</vt:lpstr>
      <vt:lpstr>I didn’t like the part where/when...</vt:lpstr>
      <vt:lpstr>Choose 8-10 words and put them in an alphabetical order list.</vt:lpstr>
      <vt:lpstr>Write a half page summary of what happened in the article you read.</vt:lpstr>
      <vt:lpstr>In two sentences write the main message of this article.</vt:lpstr>
      <vt:lpstr>Another story similar to this is... Because...</vt:lpstr>
      <vt:lpstr>If I had been... I would have...</vt:lpstr>
      <vt:lpstr>If I could change this story I would...</vt:lpstr>
      <vt:lpstr>Some important ideas or themes in this story are...</vt:lpstr>
      <vt:lpstr>The character I liked best was... Because...</vt:lpstr>
      <vt:lpstr>Some new words I hadn’t seen before were...</vt:lpstr>
      <vt:lpstr>Write four questions and answers about the story/article you have just read.</vt:lpstr>
      <vt:lpstr>One thing I learned from reading this story was...</vt:lpstr>
      <vt:lpstr>Some problems in this story were...</vt:lpstr>
      <vt:lpstr>I felt...when...</vt:lpstr>
      <vt:lpstr>I thought the author was trying to tell us...</vt:lpstr>
      <vt:lpstr>Write 4 sentences about the important things that happened in the story. Underline the most important event.</vt:lpstr>
      <vt:lpstr>WINDOWS setting of the story  a problem a funny part the ending</vt:lpstr>
      <vt:lpstr>First...second...then...next...following that...subsequently...and finally...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different ending to this story would be...because...</dc:title>
  <dc:creator>Mark</dc:creator>
  <cp:lastModifiedBy>markl</cp:lastModifiedBy>
  <cp:revision>5</cp:revision>
  <dcterms:created xsi:type="dcterms:W3CDTF">2010-01-14T21:57:42Z</dcterms:created>
  <dcterms:modified xsi:type="dcterms:W3CDTF">2013-02-10T17:54:32Z</dcterms:modified>
</cp:coreProperties>
</file>