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912" y="-12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7C1DA-9C9A-1E4C-9650-125FA68B46E1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9849B-65AB-EC4B-86D4-D9D51489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8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849B-65AB-EC4B-86D4-D9D5148975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29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505C-1B78-854B-B203-862AC0ECE1CF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85D5-2C1B-354E-A748-852C895BC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08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505C-1B78-854B-B203-862AC0ECE1CF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85D5-2C1B-354E-A748-852C895BC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7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505C-1B78-854B-B203-862AC0ECE1CF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85D5-2C1B-354E-A748-852C895BC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8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505C-1B78-854B-B203-862AC0ECE1CF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85D5-2C1B-354E-A748-852C895BC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2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505C-1B78-854B-B203-862AC0ECE1CF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85D5-2C1B-354E-A748-852C895BC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3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505C-1B78-854B-B203-862AC0ECE1CF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85D5-2C1B-354E-A748-852C895BC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0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505C-1B78-854B-B203-862AC0ECE1CF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85D5-2C1B-354E-A748-852C895BC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9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505C-1B78-854B-B203-862AC0ECE1CF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85D5-2C1B-354E-A748-852C895BC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9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505C-1B78-854B-B203-862AC0ECE1CF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85D5-2C1B-354E-A748-852C895BC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00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505C-1B78-854B-B203-862AC0ECE1CF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85D5-2C1B-354E-A748-852C895BC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9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505C-1B78-854B-B203-862AC0ECE1CF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85D5-2C1B-354E-A748-852C895BC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09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A505C-1B78-854B-B203-862AC0ECE1CF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885D5-2C1B-354E-A748-852C895BC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533" y="257010"/>
            <a:ext cx="9599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Reading Contract				Text: 						Week: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1111" y="702488"/>
            <a:ext cx="3915534" cy="163276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0000"/>
                </a:schemeClr>
              </a:gs>
            </a:gsLst>
            <a:lin ang="16200000" scaled="0"/>
            <a:tileRect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  <a:latin typeface="Arial"/>
                <a:cs typeface="Arial"/>
              </a:rPr>
              <a:t>Questions. Questions. Questions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W.A.L.T: ask questions about what we are reading.</a:t>
            </a:r>
          </a:p>
          <a:p>
            <a:endParaRPr lang="en-US" sz="12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Write some questions you have </a:t>
            </a:r>
            <a:r>
              <a:rPr lang="en-US" sz="1200" u="sng" dirty="0" smtClean="0">
                <a:solidFill>
                  <a:schemeClr val="tx1"/>
                </a:solidFill>
                <a:latin typeface="Arial"/>
                <a:cs typeface="Arial"/>
              </a:rPr>
              <a:t>before</a:t>
            </a: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 you start reading, </a:t>
            </a:r>
            <a:r>
              <a:rPr lang="en-US" sz="1200" u="sng" dirty="0" smtClean="0">
                <a:solidFill>
                  <a:schemeClr val="tx1"/>
                </a:solidFill>
                <a:latin typeface="Arial"/>
                <a:cs typeface="Arial"/>
              </a:rPr>
              <a:t>during</a:t>
            </a: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 your reading and after you have </a:t>
            </a:r>
            <a:r>
              <a:rPr lang="en-US" sz="1200" u="sng" dirty="0" smtClean="0">
                <a:solidFill>
                  <a:schemeClr val="tx1"/>
                </a:solidFill>
                <a:latin typeface="Arial"/>
                <a:cs typeface="Arial"/>
              </a:rPr>
              <a:t>finished</a:t>
            </a: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 reading.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What were you left wanting to know?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1111" y="2445322"/>
            <a:ext cx="3915534" cy="4313899"/>
          </a:xfrm>
          <a:prstGeom prst="roundRect">
            <a:avLst/>
          </a:prstGeom>
          <a:solidFill>
            <a:schemeClr val="accent3">
              <a:alpha val="40000"/>
            </a:schemeClr>
          </a:solidFill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/>
                <a:cs typeface="Arial"/>
              </a:rPr>
              <a:t>Did I Understand?</a:t>
            </a:r>
          </a:p>
          <a:p>
            <a:pPr algn="ctr"/>
            <a:endParaRPr lang="en-US" sz="12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W.A.L.T: </a:t>
            </a:r>
            <a:r>
              <a:rPr lang="en-US" sz="1200" dirty="0" err="1" smtClean="0">
                <a:solidFill>
                  <a:schemeClr val="tx1"/>
                </a:solidFill>
                <a:latin typeface="Arial"/>
                <a:cs typeface="Arial"/>
              </a:rPr>
              <a:t>summarise</a:t>
            </a: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 what we have read.</a:t>
            </a:r>
          </a:p>
          <a:p>
            <a:pPr algn="ctr"/>
            <a:endParaRPr lang="en-US" sz="1200" b="1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1. Use the headings below to identify and list the main ides of your text.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Who: 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What: 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Where: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When: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Why: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Problem: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Solution: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2. Now write a summary (6-10 sentences) telling me about what you have read.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124379" y="641710"/>
            <a:ext cx="3608510" cy="3488513"/>
          </a:xfrm>
          <a:prstGeom prst="roundRect">
            <a:avLst/>
          </a:prstGeom>
          <a:solidFill>
            <a:schemeClr val="accent5">
              <a:alpha val="40000"/>
            </a:schemeClr>
          </a:solidFill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/>
                <a:cs typeface="Arial"/>
              </a:rPr>
              <a:t>Vocabulary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W.A.L.T: expand our vocabulary knowledge</a:t>
            </a:r>
          </a:p>
          <a:p>
            <a:pPr marL="342900" indent="-342900"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Find and choose 4-6 interesting words you are not </a:t>
            </a:r>
            <a:r>
              <a:rPr lang="en-US" sz="1200" dirty="0" err="1" smtClean="0">
                <a:solidFill>
                  <a:schemeClr val="tx1"/>
                </a:solidFill>
                <a:latin typeface="Arial"/>
                <a:cs typeface="Arial"/>
              </a:rPr>
              <a:t>famililar</a:t>
            </a: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 with. </a:t>
            </a:r>
          </a:p>
          <a:p>
            <a:pPr marL="342900" indent="-342900"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Write down each word in your book and underneath it, write what you think it means, then write the dictionary’s definition.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Example: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Disaster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I think it means something horrible has happened.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Dictionary: A sudden accident or natural catastrophe that causes great danger.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138489" y="4238361"/>
            <a:ext cx="4553955" cy="242208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0000"/>
                </a:schemeClr>
              </a:gs>
            </a:gsLst>
            <a:lin ang="16200000" scaled="0"/>
            <a:tileRect/>
          </a:gradFill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/>
                <a:cs typeface="Arial"/>
              </a:rPr>
              <a:t>W</a:t>
            </a:r>
            <a:r>
              <a:rPr lang="en-US" sz="1600" b="1" dirty="0" smtClean="0">
                <a:solidFill>
                  <a:schemeClr val="tx1"/>
                </a:solidFill>
                <a:latin typeface="Arial"/>
                <a:cs typeface="Arial"/>
              </a:rPr>
              <a:t>hat Do I Think?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W.A.L.T: make connections to what we read.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Write a letter to the author telling them (Choose 1):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What you enjoyed about their story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What you didn’t enjoy about their story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What you would change in the story.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What you found interesting.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How your life connects to the story (characters, setting, </a:t>
            </a:r>
            <a:r>
              <a:rPr lang="en-US" sz="1200" dirty="0" err="1" smtClean="0">
                <a:solidFill>
                  <a:schemeClr val="tx1"/>
                </a:solidFill>
                <a:latin typeface="Arial"/>
                <a:cs typeface="Arial"/>
              </a:rPr>
              <a:t>etc</a:t>
            </a: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)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How the text is like something else you have read.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859889" y="663693"/>
            <a:ext cx="1906536" cy="3466529"/>
          </a:xfrm>
          <a:prstGeom prst="roundRect">
            <a:avLst/>
          </a:prstGeom>
          <a:solidFill>
            <a:schemeClr val="accent4">
              <a:alpha val="40000"/>
            </a:schemeClr>
          </a:solidFill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Arial"/>
                <a:cs typeface="Arial"/>
              </a:rPr>
              <a:t>Visualise</a:t>
            </a:r>
            <a:endParaRPr lang="en-US" sz="1600" b="1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W.A.L.T : make a picture in our heads about what we are reading.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Pick a part of the story you have read that you enjoyed. Draw a picture of what you saw in your head. Give your picture a caption.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777417" y="4238361"/>
            <a:ext cx="1018978" cy="2422082"/>
          </a:xfrm>
          <a:prstGeom prst="roundRect">
            <a:avLst/>
          </a:prstGeom>
          <a:solidFill>
            <a:schemeClr val="accent2">
              <a:alpha val="40000"/>
            </a:schemeClr>
          </a:solidFill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Arial"/>
                <a:cs typeface="Arial"/>
              </a:rPr>
              <a:t>Buddy Read</a:t>
            </a:r>
            <a:endParaRPr lang="en-US" sz="1200" b="1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Share your story and learning with a buddy. Have them initial here:</a:t>
            </a:r>
          </a:p>
        </p:txBody>
      </p:sp>
      <p:sp>
        <p:nvSpPr>
          <p:cNvPr id="2" name="Rectangle 1"/>
          <p:cNvSpPr/>
          <p:nvPr/>
        </p:nvSpPr>
        <p:spPr>
          <a:xfrm>
            <a:off x="3259667" y="1939489"/>
            <a:ext cx="451555" cy="31736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3217334" y="2643475"/>
            <a:ext cx="465666" cy="41422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26956" y="744821"/>
            <a:ext cx="451555" cy="31736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59889" y="4371623"/>
            <a:ext cx="451555" cy="317367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55290" y="3637844"/>
            <a:ext cx="451555" cy="31736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929512" y="6206066"/>
            <a:ext cx="677333" cy="31736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803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318</Words>
  <Application>Microsoft Macintosh PowerPoint</Application>
  <PresentationFormat>A4 Paper (210x297 mm)</PresentationFormat>
  <Paragraphs>42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Babinski</dc:creator>
  <cp:lastModifiedBy>Rachel Babinski</cp:lastModifiedBy>
  <cp:revision>7</cp:revision>
  <dcterms:created xsi:type="dcterms:W3CDTF">2015-09-27T21:52:47Z</dcterms:created>
  <dcterms:modified xsi:type="dcterms:W3CDTF">2015-10-10T23:10:48Z</dcterms:modified>
</cp:coreProperties>
</file>