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407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227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509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31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3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462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48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135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114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084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970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EE0D-4E06-4E3E-B2BF-162C4062709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1546-DA5F-4CC0-B587-953A7EC4F4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649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183" y="90152"/>
            <a:ext cx="39151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W.A.L.T: Order events in a story.</a:t>
            </a:r>
          </a:p>
          <a:p>
            <a:r>
              <a:rPr lang="en-NZ" dirty="0" smtClean="0"/>
              <a:t>Title of this story is: ________________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sz="1200" b="1" i="1" dirty="0" smtClean="0"/>
              <a:t>Put a 1 for the first event, a 2 for the second event and so on…</a:t>
            </a:r>
            <a:endParaRPr lang="en-NZ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2949262" y="4390251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2949262" y="2467969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2949262" y="3429110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949262" y="5351392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2949262" y="1506828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193183" y="6188519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Remember Steps to Success criteria is check the text for the event, don’t just guess!</a:t>
            </a:r>
            <a:endParaRPr lang="en-NZ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8822" y="90152"/>
            <a:ext cx="39151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W.A.L.T: Order events in a story.</a:t>
            </a:r>
          </a:p>
          <a:p>
            <a:r>
              <a:rPr lang="en-NZ" dirty="0" smtClean="0"/>
              <a:t>Title of this story is: ________________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sz="1200" b="1" i="1" dirty="0" smtClean="0"/>
              <a:t>Put a 1 for the first event, a 2 for the second event and so on…</a:t>
            </a:r>
            <a:endParaRPr lang="en-NZ" sz="12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7984901" y="4390251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7984901" y="2467969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7984901" y="3429110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7984901" y="5351392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 16"/>
          <p:cNvSpPr/>
          <p:nvPr/>
        </p:nvSpPr>
        <p:spPr>
          <a:xfrm>
            <a:off x="7984901" y="1506828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TextBox 17"/>
          <p:cNvSpPr txBox="1"/>
          <p:nvPr/>
        </p:nvSpPr>
        <p:spPr>
          <a:xfrm>
            <a:off x="5228822" y="6188519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Remember Steps to Success criteria is check the text for the event, don’t just guess!</a:t>
            </a:r>
            <a:endParaRPr lang="en-NZ" sz="1400" b="1" dirty="0"/>
          </a:p>
        </p:txBody>
      </p:sp>
    </p:spTree>
    <p:extLst>
      <p:ext uri="{BB962C8B-B14F-4D97-AF65-F5344CB8AC3E}">
        <p14:creationId xmlns:p14="http://schemas.microsoft.com/office/powerpoint/2010/main" val="313789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183" y="90152"/>
            <a:ext cx="39151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W.A.L.T: Order events in a story.</a:t>
            </a:r>
          </a:p>
          <a:p>
            <a:r>
              <a:rPr lang="en-NZ" dirty="0" smtClean="0"/>
              <a:t>Title of this story is: ________________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sz="1200" b="1" i="1" dirty="0" smtClean="0"/>
              <a:t>Put a 1 for the first event, a 2 for the second event and so on…</a:t>
            </a:r>
            <a:endParaRPr lang="en-NZ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2949262" y="4390251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2949262" y="2467969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2949262" y="3429110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949262" y="5351392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2949262" y="1506828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193183" y="6188519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Remember Steps to Success criteria is check the text for the event, don’t just guess!</a:t>
            </a:r>
            <a:endParaRPr lang="en-NZ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8822" y="90152"/>
            <a:ext cx="39151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W.A.L.T: Order events in a story.</a:t>
            </a:r>
          </a:p>
          <a:p>
            <a:r>
              <a:rPr lang="en-NZ" dirty="0" smtClean="0"/>
              <a:t>Title of this story is: ________________</a:t>
            </a:r>
          </a:p>
          <a:p>
            <a:r>
              <a:rPr lang="en-NZ" dirty="0" smtClean="0"/>
              <a:t>________________________________</a:t>
            </a:r>
          </a:p>
          <a:p>
            <a:r>
              <a:rPr lang="en-NZ" sz="1200" b="1" i="1" dirty="0" smtClean="0"/>
              <a:t>Put a 1 for the first event, a 2 for the second event and so on…</a:t>
            </a:r>
            <a:endParaRPr lang="en-NZ" sz="12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7984901" y="4390251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13"/>
          <p:cNvSpPr/>
          <p:nvPr/>
        </p:nvSpPr>
        <p:spPr>
          <a:xfrm>
            <a:off x="7984901" y="2467969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7984901" y="3429110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7984901" y="5351392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Rectangle 16"/>
          <p:cNvSpPr/>
          <p:nvPr/>
        </p:nvSpPr>
        <p:spPr>
          <a:xfrm>
            <a:off x="7984901" y="1506828"/>
            <a:ext cx="914400" cy="837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TextBox 17"/>
          <p:cNvSpPr txBox="1"/>
          <p:nvPr/>
        </p:nvSpPr>
        <p:spPr>
          <a:xfrm>
            <a:off x="5228822" y="6188519"/>
            <a:ext cx="3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Remember Steps to Success criteria is check the text for the event, don’t just guess!</a:t>
            </a:r>
            <a:endParaRPr lang="en-NZ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28822" y="4398826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All </a:t>
            </a:r>
            <a:r>
              <a:rPr lang="en-NZ" dirty="0" err="1" smtClean="0"/>
              <a:t>Tasto</a:t>
            </a:r>
            <a:r>
              <a:rPr lang="en-NZ" dirty="0" smtClean="0"/>
              <a:t> has was a tough, old buffalo.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5383369" y="3472019"/>
            <a:ext cx="260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He tip-toed to the monkey forest.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5325414" y="5398604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His head ached, his back hurt.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5228822" y="2604862"/>
            <a:ext cx="251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Tatso</a:t>
            </a:r>
            <a:r>
              <a:rPr lang="en-NZ" dirty="0" smtClean="0"/>
              <a:t> pretended to go to sleep.</a:t>
            </a:r>
            <a:endParaRPr lang="en-NZ" dirty="0"/>
          </a:p>
        </p:txBody>
      </p:sp>
      <p:sp>
        <p:nvSpPr>
          <p:cNvPr id="23" name="TextBox 22"/>
          <p:cNvSpPr txBox="1"/>
          <p:nvPr/>
        </p:nvSpPr>
        <p:spPr>
          <a:xfrm>
            <a:off x="5228822" y="1603640"/>
            <a:ext cx="251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Tatso</a:t>
            </a:r>
            <a:r>
              <a:rPr lang="en-NZ" dirty="0" smtClean="0"/>
              <a:t> roared with anger at the monkeys.</a:t>
            </a:r>
            <a:endParaRPr lang="en-NZ" dirty="0"/>
          </a:p>
        </p:txBody>
      </p:sp>
      <p:sp>
        <p:nvSpPr>
          <p:cNvPr id="24" name="TextBox 23"/>
          <p:cNvSpPr txBox="1"/>
          <p:nvPr/>
        </p:nvSpPr>
        <p:spPr>
          <a:xfrm>
            <a:off x="328412" y="1506828"/>
            <a:ext cx="251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Tatso</a:t>
            </a:r>
            <a:r>
              <a:rPr lang="en-NZ" dirty="0" smtClean="0"/>
              <a:t> roared with anger at the monkeys.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328412" y="2563366"/>
            <a:ext cx="251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Tatso</a:t>
            </a:r>
            <a:r>
              <a:rPr lang="en-NZ" dirty="0" smtClean="0"/>
              <a:t> pretended to go to sleep.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551646" y="3586012"/>
            <a:ext cx="260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He tip-toed to the monkey forest.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276896" y="4468702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All </a:t>
            </a:r>
            <a:r>
              <a:rPr lang="en-NZ" dirty="0" err="1" smtClean="0"/>
              <a:t>Tasto</a:t>
            </a:r>
            <a:r>
              <a:rPr lang="en-NZ" dirty="0" smtClean="0"/>
              <a:t> has was a tough, old buffalo.</a:t>
            </a:r>
            <a:endParaRPr lang="en-NZ" dirty="0"/>
          </a:p>
        </p:txBody>
      </p:sp>
      <p:sp>
        <p:nvSpPr>
          <p:cNvPr id="28" name="TextBox 27"/>
          <p:cNvSpPr txBox="1"/>
          <p:nvPr/>
        </p:nvSpPr>
        <p:spPr>
          <a:xfrm>
            <a:off x="302654" y="5384783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His head ached, his back hurt.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577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090" y="912320"/>
            <a:ext cx="20383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284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markl</cp:lastModifiedBy>
  <cp:revision>2</cp:revision>
  <dcterms:created xsi:type="dcterms:W3CDTF">2015-07-23T05:13:46Z</dcterms:created>
  <dcterms:modified xsi:type="dcterms:W3CDTF">2015-07-23T06:47:24Z</dcterms:modified>
</cp:coreProperties>
</file>