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7" autoAdjust="0"/>
    <p:restoredTop sz="94660"/>
  </p:normalViewPr>
  <p:slideViewPr>
    <p:cSldViewPr>
      <p:cViewPr>
        <p:scale>
          <a:sx n="94" d="100"/>
          <a:sy n="94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01E28A-6907-4EFE-95EA-8DF070F35DCC}" type="datetimeFigureOut">
              <a:rPr lang="en-NZ" smtClean="0"/>
              <a:t>29/07/2015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47F458-DB86-4AD4-9D2C-8D2D3C33728D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21088"/>
            <a:ext cx="6400800" cy="1295400"/>
          </a:xfrm>
        </p:spPr>
        <p:txBody>
          <a:bodyPr>
            <a:noAutofit/>
          </a:bodyPr>
          <a:lstStyle/>
          <a:p>
            <a:r>
              <a:rPr lang="en-NZ" sz="9600" dirty="0" smtClean="0">
                <a:latin typeface="Comic Sans MS" panose="030F0702030302020204" pitchFamily="66" charset="0"/>
              </a:rPr>
              <a:t/>
            </a:r>
            <a:br>
              <a:rPr lang="en-NZ" sz="9600" dirty="0" smtClean="0">
                <a:latin typeface="Comic Sans MS" panose="030F0702030302020204" pitchFamily="66" charset="0"/>
              </a:rPr>
            </a:br>
            <a:r>
              <a:rPr lang="en-NZ" sz="7200" dirty="0" smtClean="0">
                <a:latin typeface="Comic Sans MS" panose="030F0702030302020204" pitchFamily="66" charset="0"/>
              </a:rPr>
              <a:t>WALT read high frequency words</a:t>
            </a:r>
            <a:endParaRPr lang="en-NZ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5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if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ask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was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baby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getting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may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them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put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when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be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403648" y="1772816"/>
            <a:ext cx="64008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3800" dirty="0" smtClean="0">
                <a:latin typeface="Comic Sans MS" panose="030F0702030302020204" pitchFamily="66" charset="0"/>
              </a:rPr>
              <a:t>were</a:t>
            </a:r>
            <a:endParaRPr lang="en-NZ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8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her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your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met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brother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trace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place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ran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again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come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him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door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has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2900" dirty="0" smtClean="0">
                <a:latin typeface="Comic Sans MS" panose="030F0702030302020204" pitchFamily="66" charset="0"/>
              </a:rPr>
              <a:t>see</a:t>
            </a:r>
            <a:endParaRPr lang="en-NZ" sz="1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08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EEECE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24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Couture</vt:lpstr>
      <vt:lpstr> WALT read high frequency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 read high frequency words</dc:title>
  <dc:creator>Katie Brooks</dc:creator>
  <cp:lastModifiedBy>markl</cp:lastModifiedBy>
  <cp:revision>24</cp:revision>
  <dcterms:created xsi:type="dcterms:W3CDTF">2015-07-29T08:55:24Z</dcterms:created>
  <dcterms:modified xsi:type="dcterms:W3CDTF">2015-07-29T11:02:12Z</dcterms:modified>
</cp:coreProperties>
</file>