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5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70.xml"/>
  <Override ContentType="application/vnd.openxmlformats-officedocument.presentationml.slide+xml" PartName="/ppt/slides/slide112.xml"/>
  <Override ContentType="application/vnd.openxmlformats-officedocument.presentationml.slide+xml" PartName="/ppt/slides/slide47.xml"/>
  <Override ContentType="application/vnd.openxmlformats-officedocument.presentationml.slide+xml" PartName="/ppt/slides/slide94.xml"/>
  <Override ContentType="application/vnd.openxmlformats-officedocument.presentationml.slide+xml" PartName="/ppt/slides/slide77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90.xml"/>
  <Override ContentType="application/vnd.openxmlformats-officedocument.presentationml.slide+xml" PartName="/ppt/slides/slide97.xml"/>
  <Override ContentType="application/vnd.openxmlformats-officedocument.presentationml.slide+xml" PartName="/ppt/slides/slide56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53.xml"/>
  <Override ContentType="application/vnd.openxmlformats-officedocument.presentationml.slide+xml" PartName="/ppt/slides/slide44.xml"/>
  <Override ContentType="application/vnd.openxmlformats-officedocument.presentationml.slide+xml" PartName="/ppt/slides/slide72.xml"/>
  <Override ContentType="application/vnd.openxmlformats-officedocument.presentationml.slide+xml" PartName="/ppt/slides/slide39.xml"/>
  <Override ContentType="application/vnd.openxmlformats-officedocument.presentationml.slide+xml" PartName="/ppt/slides/slide105.xml"/>
  <Override ContentType="application/vnd.openxmlformats-officedocument.presentationml.slide+xml" PartName="/ppt/slides/slide9.xml"/>
  <Override ContentType="application/vnd.openxmlformats-officedocument.presentationml.slide+xml" PartName="/ppt/slides/slide102.xml"/>
  <Override ContentType="application/vnd.openxmlformats-officedocument.presentationml.slide+xml" PartName="/ppt/slides/slide74.xml"/>
  <Override ContentType="application/vnd.openxmlformats-officedocument.presentationml.slide+xml" PartName="/ppt/slides/slide8.xml"/>
  <Override ContentType="application/vnd.openxmlformats-officedocument.presentationml.slide+xml" PartName="/ppt/slides/slide73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52.xml"/>
  <Override ContentType="application/vnd.openxmlformats-officedocument.presentationml.slide+xml" PartName="/ppt/slides/slide134.xml"/>
  <Override ContentType="application/vnd.openxmlformats-officedocument.presentationml.slide+xml" PartName="/ppt/slides/slide124.xml"/>
  <Override ContentType="application/vnd.openxmlformats-officedocument.presentationml.slide+xml" PartName="/ppt/slides/slide22.xml"/>
  <Override ContentType="application/vnd.openxmlformats-officedocument.presentationml.slide+xml" PartName="/ppt/slides/slide118.xml"/>
  <Override ContentType="application/vnd.openxmlformats-officedocument.presentationml.slide+xml" PartName="/ppt/slides/slide62.xml"/>
  <Override ContentType="application/vnd.openxmlformats-officedocument.presentationml.slide+xml" PartName="/ppt/slides/slide91.xml"/>
  <Override ContentType="application/vnd.openxmlformats-officedocument.presentationml.slide+xml" PartName="/ppt/slides/slide95.xml"/>
  <Override ContentType="application/vnd.openxmlformats-officedocument.presentationml.slide+xml" PartName="/ppt/slides/slide65.xml"/>
  <Override ContentType="application/vnd.openxmlformats-officedocument.presentationml.slide+xml" PartName="/ppt/slides/slide69.xml"/>
  <Override ContentType="application/vnd.openxmlformats-officedocument.presentationml.slide+xml" PartName="/ppt/slides/slide122.xml"/>
  <Override ContentType="application/vnd.openxmlformats-officedocument.presentationml.slide+xml" PartName="/ppt/slides/slide111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116.xml"/>
  <Override ContentType="application/vnd.openxmlformats-officedocument.presentationml.slide+xml" PartName="/ppt/slides/slide93.xml"/>
  <Override ContentType="application/vnd.openxmlformats-officedocument.presentationml.slide+xml" PartName="/ppt/slides/slide106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81.xml"/>
  <Override ContentType="application/vnd.openxmlformats-officedocument.presentationml.slide+xml" PartName="/ppt/slides/slide88.xml"/>
  <Override ContentType="application/vnd.openxmlformats-officedocument.presentationml.slide+xml" PartName="/ppt/slides/slide11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64.xml"/>
  <Override ContentType="application/vnd.openxmlformats-officedocument.presentationml.slide+xml" PartName="/ppt/slides/slide29.xml"/>
  <Override ContentType="application/vnd.openxmlformats-officedocument.presentationml.slide+xml" PartName="/ppt/slides/slide66.xml"/>
  <Override ContentType="application/vnd.openxmlformats-officedocument.presentationml.slide+xml" PartName="/ppt/slides/slide117.xml"/>
  <Override ContentType="application/vnd.openxmlformats-officedocument.presentationml.slide+xml" PartName="/ppt/slides/slide114.xml"/>
  <Override ContentType="application/vnd.openxmlformats-officedocument.presentationml.slide+xml" PartName="/ppt/slides/slide110.xml"/>
  <Override ContentType="application/vnd.openxmlformats-officedocument.presentationml.slide+xml" PartName="/ppt/slides/slide15.xml"/>
  <Override ContentType="application/vnd.openxmlformats-officedocument.presentationml.slide+xml" PartName="/ppt/slides/slide107.xml"/>
  <Override ContentType="application/vnd.openxmlformats-officedocument.presentationml.slide+xml" PartName="/ppt/slides/slide59.xml"/>
  <Override ContentType="application/vnd.openxmlformats-officedocument.presentationml.slide+xml" PartName="/ppt/slides/slide76.xml"/>
  <Override ContentType="application/vnd.openxmlformats-officedocument.presentationml.slide+xml" PartName="/ppt/slides/slide27.xml"/>
  <Override ContentType="application/vnd.openxmlformats-officedocument.presentationml.slide+xml" PartName="/ppt/slides/slide5.xml"/>
  <Override ContentType="application/vnd.openxmlformats-officedocument.presentationml.slide+xml" PartName="/ppt/slides/slide55.xml"/>
  <Override ContentType="application/vnd.openxmlformats-officedocument.presentationml.slide+xml" PartName="/ppt/slides/slide63.xml"/>
  <Override ContentType="application/vnd.openxmlformats-officedocument.presentationml.slide+xml" PartName="/ppt/slides/slide37.xml"/>
  <Override ContentType="application/vnd.openxmlformats-officedocument.presentationml.slide+xml" PartName="/ppt/slides/slide130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3.xml"/>
  <Override ContentType="application/vnd.openxmlformats-officedocument.presentationml.slide+xml" PartName="/ppt/slides/slide45.xml"/>
  <Override ContentType="application/vnd.openxmlformats-officedocument.presentationml.slide+xml" PartName="/ppt/slides/slide120.xml"/>
  <Override ContentType="application/vnd.openxmlformats-officedocument.presentationml.slide+xml" PartName="/ppt/slides/slide6.xml"/>
  <Override ContentType="application/vnd.openxmlformats-officedocument.presentationml.slide+xml" PartName="/ppt/slides/slide133.xml"/>
  <Override ContentType="application/vnd.openxmlformats-officedocument.presentationml.slide+xml" PartName="/ppt/slides/slide36.xml"/>
  <Override ContentType="application/vnd.openxmlformats-officedocument.presentationml.slide+xml" PartName="/ppt/slides/slide109.xml"/>
  <Override ContentType="application/vnd.openxmlformats-officedocument.presentationml.slide+xml" PartName="/ppt/slides/slide96.xml"/>
  <Override ContentType="application/vnd.openxmlformats-officedocument.presentationml.slide+xml" PartName="/ppt/slides/slide24.xml"/>
  <Override ContentType="application/vnd.openxmlformats-officedocument.presentationml.slide+xml" PartName="/ppt/slides/slide104.xml"/>
  <Override ContentType="application/vnd.openxmlformats-officedocument.presentationml.slide+xml" PartName="/ppt/slides/slide68.xml"/>
  <Override ContentType="application/vnd.openxmlformats-officedocument.presentationml.slide+xml" PartName="/ppt/slides/slide85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78.xml"/>
  <Override ContentType="application/vnd.openxmlformats-officedocument.presentationml.slide+xml" PartName="/ppt/slides/slide46.xml"/>
  <Override ContentType="application/vnd.openxmlformats-officedocument.presentationml.slide+xml" PartName="/ppt/slides/slide71.xml"/>
  <Override ContentType="application/vnd.openxmlformats-officedocument.presentationml.slide+xml" PartName="/ppt/slides/slide80.xml"/>
  <Override ContentType="application/vnd.openxmlformats-officedocument.presentationml.slide+xml" PartName="/ppt/slides/slide98.xml"/>
  <Override ContentType="application/vnd.openxmlformats-officedocument.presentationml.slide+xml" PartName="/ppt/slides/slide18.xml"/>
  <Override ContentType="application/vnd.openxmlformats-officedocument.presentationml.slide+xml" PartName="/ppt/slides/slide79.xml"/>
  <Override ContentType="application/vnd.openxmlformats-officedocument.presentationml.slide+xml" PartName="/ppt/slides/slide58.xml"/>
  <Override ContentType="application/vnd.openxmlformats-officedocument.presentationml.slide+xml" PartName="/ppt/slides/slide89.xml"/>
  <Override ContentType="application/vnd.openxmlformats-officedocument.presentationml.slide+xml" PartName="/ppt/slides/slide30.xml"/>
  <Override ContentType="application/vnd.openxmlformats-officedocument.presentationml.slide+xml" PartName="/ppt/slides/slide125.xml"/>
  <Override ContentType="application/vnd.openxmlformats-officedocument.presentationml.slide+xml" PartName="/ppt/slides/slide123.xml"/>
  <Override ContentType="application/vnd.openxmlformats-officedocument.presentationml.slide+xml" PartName="/ppt/slides/slide4.xml"/>
  <Override ContentType="application/vnd.openxmlformats-officedocument.presentationml.slide+xml" PartName="/ppt/slides/slide49.xml"/>
  <Override ContentType="application/vnd.openxmlformats-officedocument.presentationml.slide+xml" PartName="/ppt/slides/slide129.xml"/>
  <Override ContentType="application/vnd.openxmlformats-officedocument.presentationml.slide+xml" PartName="/ppt/slides/slide108.xml"/>
  <Override ContentType="application/vnd.openxmlformats-officedocument.presentationml.slide+xml" PartName="/ppt/slides/slide128.xml"/>
  <Override ContentType="application/vnd.openxmlformats-officedocument.presentationml.slide+xml" PartName="/ppt/slides/slide75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132.xml"/>
  <Override ContentType="application/vnd.openxmlformats-officedocument.presentationml.slide+xml" PartName="/ppt/slides/slide127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67.xml"/>
  <Override ContentType="application/vnd.openxmlformats-officedocument.presentationml.slide+xml" PartName="/ppt/slides/slide3.xml"/>
  <Override ContentType="application/vnd.openxmlformats-officedocument.presentationml.slide+xml" PartName="/ppt/slides/slide54.xml"/>
  <Override ContentType="application/vnd.openxmlformats-officedocument.presentationml.slide+xml" PartName="/ppt/slides/slide87.xml"/>
  <Override ContentType="application/vnd.openxmlformats-officedocument.presentationml.slide+xml" PartName="/ppt/slides/slide119.xml"/>
  <Override ContentType="application/vnd.openxmlformats-officedocument.presentationml.slide+xml" PartName="/ppt/slides/slide23.xml"/>
  <Override ContentType="application/vnd.openxmlformats-officedocument.presentationml.slide+xml" PartName="/ppt/slides/slide86.xml"/>
  <Override ContentType="application/vnd.openxmlformats-officedocument.presentationml.slide+xml" PartName="/ppt/slides/slide60.xml"/>
  <Override ContentType="application/vnd.openxmlformats-officedocument.presentationml.slide+xml" PartName="/ppt/slides/slide51.xml"/>
  <Override ContentType="application/vnd.openxmlformats-officedocument.presentationml.slide+xml" PartName="/ppt/slides/slide57.xml"/>
  <Override ContentType="application/vnd.openxmlformats-officedocument.presentationml.slide+xml" PartName="/ppt/slides/slide131.xml"/>
  <Override ContentType="application/vnd.openxmlformats-officedocument.presentationml.slide+xml" PartName="/ppt/slides/slide43.xml"/>
  <Override ContentType="application/vnd.openxmlformats-officedocument.presentationml.slide+xml" PartName="/ppt/slides/slide38.xml"/>
  <Override ContentType="application/vnd.openxmlformats-officedocument.presentationml.slide+xml" PartName="/ppt/slides/slide84.xml"/>
  <Override ContentType="application/vnd.openxmlformats-officedocument.presentationml.slide+xml" PartName="/ppt/slides/slide99.xml"/>
  <Override ContentType="application/vnd.openxmlformats-officedocument.presentationml.slide+xml" PartName="/ppt/slides/slide101.xml"/>
  <Override ContentType="application/vnd.openxmlformats-officedocument.presentationml.slide+xml" PartName="/ppt/slides/slide7.xml"/>
  <Override ContentType="application/vnd.openxmlformats-officedocument.presentationml.slide+xml" PartName="/ppt/slides/slide19.xml"/>
  <Override ContentType="application/vnd.openxmlformats-officedocument.presentationml.slide+xml" PartName="/ppt/slides/slide100.xml"/>
  <Override ContentType="application/vnd.openxmlformats-officedocument.presentationml.slide+xml" PartName="/ppt/slides/slide83.xml"/>
  <Override ContentType="application/vnd.openxmlformats-officedocument.presentationml.slide+xml" PartName="/ppt/slides/slide126.xml"/>
  <Override ContentType="application/vnd.openxmlformats-officedocument.presentationml.slide+xml" PartName="/ppt/slides/slide82.xml"/>
  <Override ContentType="application/vnd.openxmlformats-officedocument.presentationml.slide+xml" PartName="/ppt/slides/slide41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2" Type="http://schemas.openxmlformats.org/officeDocument/2006/relationships/presProps" Target="presProps.xml"/><Relationship Id="rId130" Type="http://schemas.openxmlformats.org/officeDocument/2006/relationships/slide" Target="slides/slide125.xml"/><Relationship Id="rId40" Type="http://schemas.openxmlformats.org/officeDocument/2006/relationships/slide" Target="slides/slide35.xml"/><Relationship Id="rId1" Type="http://schemas.openxmlformats.org/officeDocument/2006/relationships/theme" Target="theme/theme2.xml"/><Relationship Id="rId131" Type="http://schemas.openxmlformats.org/officeDocument/2006/relationships/slide" Target="slides/slide126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132" Type="http://schemas.openxmlformats.org/officeDocument/2006/relationships/slide" Target="slides/slide127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133" Type="http://schemas.openxmlformats.org/officeDocument/2006/relationships/slide" Target="slides/slide128.xml"/><Relationship Id="rId43" Type="http://schemas.openxmlformats.org/officeDocument/2006/relationships/slide" Target="slides/slide38.xml"/><Relationship Id="rId134" Type="http://schemas.openxmlformats.org/officeDocument/2006/relationships/slide" Target="slides/slide129.xml"/><Relationship Id="rId44" Type="http://schemas.openxmlformats.org/officeDocument/2006/relationships/slide" Target="slides/slide39.xml"/><Relationship Id="rId135" Type="http://schemas.openxmlformats.org/officeDocument/2006/relationships/slide" Target="slides/slide130.xml"/><Relationship Id="rId45" Type="http://schemas.openxmlformats.org/officeDocument/2006/relationships/slide" Target="slides/slide40.xml"/><Relationship Id="rId136" Type="http://schemas.openxmlformats.org/officeDocument/2006/relationships/slide" Target="slides/slide131.xml"/><Relationship Id="rId46" Type="http://schemas.openxmlformats.org/officeDocument/2006/relationships/slide" Target="slides/slide4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9" Type="http://schemas.openxmlformats.org/officeDocument/2006/relationships/slide" Target="slides/slide4.xml"/><Relationship Id="rId139" Type="http://schemas.openxmlformats.org/officeDocument/2006/relationships/slide" Target="slides/slide13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19" Type="http://schemas.openxmlformats.org/officeDocument/2006/relationships/slide" Target="slides/slide14.xml"/><Relationship Id="rId92" Type="http://schemas.openxmlformats.org/officeDocument/2006/relationships/slide" Target="slides/slide87.xml"/><Relationship Id="rId18" Type="http://schemas.openxmlformats.org/officeDocument/2006/relationships/slide" Target="slides/slide13.xml"/><Relationship Id="rId93" Type="http://schemas.openxmlformats.org/officeDocument/2006/relationships/slide" Target="slides/slide88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58" Type="http://schemas.openxmlformats.org/officeDocument/2006/relationships/slide" Target="slides/slide53.xml"/><Relationship Id="rId119" Type="http://schemas.openxmlformats.org/officeDocument/2006/relationships/slide" Target="slides/slide114.xml"/><Relationship Id="rId59" Type="http://schemas.openxmlformats.org/officeDocument/2006/relationships/slide" Target="slides/slide54.xml"/><Relationship Id="rId110" Type="http://schemas.openxmlformats.org/officeDocument/2006/relationships/slide" Target="slides/slide105.xml"/><Relationship Id="rId114" Type="http://schemas.openxmlformats.org/officeDocument/2006/relationships/slide" Target="slides/slide109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69" Type="http://schemas.openxmlformats.org/officeDocument/2006/relationships/slide" Target="slides/slide64.xml"/><Relationship Id="rId121" Type="http://schemas.openxmlformats.org/officeDocument/2006/relationships/slide" Target="slides/slide116.xml"/><Relationship Id="rId120" Type="http://schemas.openxmlformats.org/officeDocument/2006/relationships/slide" Target="slides/slide115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125" Type="http://schemas.openxmlformats.org/officeDocument/2006/relationships/slide" Target="slides/slide120.xml"/><Relationship Id="rId124" Type="http://schemas.openxmlformats.org/officeDocument/2006/relationships/slide" Target="slides/slide119.xml"/><Relationship Id="rId60" Type="http://schemas.openxmlformats.org/officeDocument/2006/relationships/slide" Target="slides/slide55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b="0" baseline="0" i="0" sz="1200" u="none" cap="none" strike="noStrike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Shape 6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40" name="Shape 64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55" name="Shape 65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80" name="Shape 68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Shape 7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10" name="Shape 7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0" name="Shape 7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marL="7429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sz="2800"/>
            </a:lvl2pPr>
            <a:lvl3pPr indent="-136525" marL="11430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sz="2400"/>
            </a:lvl3pPr>
            <a:lvl4pPr indent="-152400" marL="1600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4pPr>
            <a:lvl5pPr indent="-152400" marL="2057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5pPr>
            <a:lvl6pPr indent="-107950" marL="25146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7950" marL="29718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7950" marL="34290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7950" marL="3886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b="0" baseline="0" i="0" sz="1400" u="none" cap="none" strike="noStrike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chemeClr val="accen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marL="7429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sz="2800"/>
            </a:lvl2pPr>
            <a:lvl3pPr indent="-136525" marL="11430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sz="2400"/>
            </a:lvl3pPr>
            <a:lvl4pPr indent="-152400" marL="1600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4pPr>
            <a:lvl5pPr indent="-152400" marL="2057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5pPr>
            <a:lvl6pPr indent="-107950" marL="25146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7950" marL="29718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7950" marL="34290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7950" marL="3886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b="0" baseline="0" i="0" sz="1400" u="none" cap="none" strike="noStrike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marL="7429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sz="2800"/>
            </a:lvl2pPr>
            <a:lvl3pPr indent="-136525" marL="11430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sz="2400"/>
            </a:lvl3pPr>
            <a:lvl4pPr indent="-152400" marL="1600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4pPr>
            <a:lvl5pPr indent="-152400" marL="2057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sz="2000"/>
            </a:lvl5pPr>
            <a:lvl6pPr indent="-107950" marL="25146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7950" marL="29718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7950" marL="34290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7950" marL="3886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b="0" baseline="0" i="0" sz="1400" u="none" cap="none" strike="noStrike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065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●"/>
              <a:defRPr b="0" baseline="0" i="0" sz="2800" u="none" cap="none" strike="noStrike"/>
            </a:lvl2pPr>
            <a:lvl3pPr indent="-136525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●"/>
              <a:defRPr b="0" baseline="0" i="0" sz="2400" u="none" cap="none" strike="noStrike"/>
            </a:lvl3pPr>
            <a:lvl4pPr indent="-1524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b="0" baseline="0" i="0" sz="2000" u="none" cap="none" strike="noStrike"/>
            </a:lvl4pPr>
            <a:lvl5pPr indent="-1524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●"/>
              <a:defRPr b="0" baseline="0" i="0" sz="2000" u="none" cap="none" strike="noStrike"/>
            </a:lvl5pPr>
            <a:lvl6pPr indent="-107950" marL="2514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7950" marL="2971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7950" marL="3429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7950" marL="3886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b="0" baseline="0" i="0" sz="1400" u="none" cap="none" strike="noStrike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0.png"/></Relationships>
</file>

<file path=ppt/slides/_rels/slide10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1.png"/></Relationships>
</file>

<file path=ppt/slides/_rels/slide10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2.png"/></Relationships>
</file>

<file path=ppt/slides/_rels/slide10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3.png"/></Relationships>
</file>

<file path=ppt/slides/_rels/slide10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2.png"/></Relationships>
</file>

<file path=ppt/slides/_rels/slide10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1.png"/></Relationships>
</file>

<file path=ppt/slides/_rels/slide10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5.png"/></Relationships>
</file>

<file path=ppt/slides/_rels/slide10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4.png"/></Relationships>
</file>

<file path=ppt/slides/_rels/slide10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7.png"/></Relationships>
</file>

<file path=ppt/slides/_rels/slide1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4.png"/></Relationships>
</file>

<file path=ppt/slides/_rels/slide1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3.png"/></Relationships>
</file>

<file path=ppt/slides/_rels/slide1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8.png"/></Relationships>
</file>

<file path=ppt/slides/_rels/slide1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9.png"/></Relationships>
</file>

<file path=ppt/slides/_rels/slide1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9.png"/></Relationships>
</file>

<file path=ppt/slides/_rels/slide1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5.png"/></Relationships>
</file>

<file path=ppt/slides/_rels/slide1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0.png"/></Relationships>
</file>

<file path=ppt/slides/_rels/slide1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1.png"/></Relationships>
</file>

<file path=ppt/slides/_rels/slide1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2.png"/></Relationships>
</file>

<file path=ppt/slides/_rels/slide1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4.png"/></Relationships>
</file>

<file path=ppt/slides/_rels/slide1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5.png"/></Relationships>
</file>

<file path=ppt/slides/_rels/slide1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6.png"/></Relationships>
</file>

<file path=ppt/slides/_rels/slide1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7.png"/></Relationships>
</file>

<file path=ppt/slides/_rels/slide1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2.png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3.png"/></Relationships>
</file>

<file path=ppt/slides/_rels/slide5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4.png"/><Relationship Id="rId3" Type="http://schemas.openxmlformats.org/officeDocument/2006/relationships/image" Target="../media/image05.png"/></Relationships>
</file>

<file path=ppt/slides/_rels/slide5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6.png"/></Relationships>
</file>

<file path=ppt/slides/_rels/slide6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6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8.png"/></Relationships>
</file>

<file path=ppt/slides/_rels/slide6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9.png"/></Relationships>
</file>

<file path=ppt/slides/_rels/slide6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0.png"/></Relationships>
</file>

<file path=ppt/slides/_rels/slide6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2.png"/></Relationships>
</file>

<file path=ppt/slides/_rels/slide6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1.png"/></Relationships>
</file>

<file path=ppt/slides/_rels/slide6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4.png"/></Relationships>
</file>

<file path=ppt/slides/_rels/slide7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3.png"/></Relationships>
</file>

<file path=ppt/slides/_rels/slide7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5.png"/></Relationships>
</file>

<file path=ppt/slides/_rels/slide9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6.png"/></Relationships>
</file>

<file path=ppt/slides/_rels/slide9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7.png"/></Relationships>
</file>

<file path=ppt/slides/_rels/slide9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8.png"/></Relationships>
</file>

<file path=ppt/slides/_rels/slide9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0.png"/></Relationships>
</file>

<file path=ppt/slides/_rels/slide9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9.png"/></Relationships>
</file>

<file path=ppt/slides/_rels/slide9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NumP Testing</a:t>
            </a:r>
            <a:b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079150" y="1871250"/>
            <a:ext cx="4985700" cy="311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r>
          </a:p>
        </p:txBody>
      </p:sp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Shape 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2" y="771522"/>
            <a:ext cx="8295914" cy="5314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Shape 5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73" y="1612880"/>
            <a:ext cx="7876652" cy="3632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Shape 5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960" y="1365832"/>
            <a:ext cx="7778080" cy="412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Shape 5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38" y="1364563"/>
            <a:ext cx="7791323" cy="412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Multiplication / Division</a:t>
            </a:r>
          </a:p>
        </p:txBody>
      </p:sp>
    </p:spTree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/>
        </p:nvSpPr>
        <p:spPr>
          <a:xfrm>
            <a:off x="2286000" y="0"/>
            <a:ext cx="44751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9" name="Shape 5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796" y="140118"/>
            <a:ext cx="4302406" cy="65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Shape 570"/>
          <p:cNvSpPr/>
          <p:nvPr/>
        </p:nvSpPr>
        <p:spPr>
          <a:xfrm>
            <a:off x="3837725" y="572652"/>
            <a:ext cx="2666999" cy="5054700"/>
          </a:xfrm>
          <a:prstGeom prst="rect">
            <a:avLst/>
          </a:prstGeom>
          <a:solidFill>
            <a:schemeClr val="accent1"/>
          </a:solidFill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Shape 5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037" y="468312"/>
            <a:ext cx="7270467" cy="59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Shape 576"/>
          <p:cNvSpPr/>
          <p:nvPr/>
        </p:nvSpPr>
        <p:spPr>
          <a:xfrm>
            <a:off x="5943600" y="914400"/>
            <a:ext cx="1524000" cy="990599"/>
          </a:xfrm>
          <a:prstGeom prst="rect">
            <a:avLst/>
          </a:prstGeom>
          <a:solidFill>
            <a:schemeClr val="accent1"/>
          </a:solidFill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5486400" y="3886200"/>
            <a:ext cx="1524000" cy="990599"/>
          </a:xfrm>
          <a:prstGeom prst="rect">
            <a:avLst/>
          </a:prstGeom>
          <a:solidFill>
            <a:schemeClr val="accent1"/>
          </a:solidFill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Shape 5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959" y="1382126"/>
            <a:ext cx="7140081" cy="4093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Shape 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76" y="1720811"/>
            <a:ext cx="8244246" cy="341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Shape 5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30" y="1464237"/>
            <a:ext cx="8083738" cy="39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1830900" y="1917450"/>
            <a:ext cx="5482199" cy="302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</a:p>
        </p:txBody>
      </p:sp>
    </p:spTree>
  </p:cSld>
  <p:clrMapOvr>
    <a:masterClrMapping/>
  </p:clrMapOvr>
  <p:transition spd="slow"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Shape 5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49" y="899908"/>
            <a:ext cx="8151700" cy="505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Proportions and Ratios</a:t>
            </a:r>
          </a:p>
        </p:txBody>
      </p:sp>
    </p:spTree>
  </p:cSld>
  <p:clrMapOvr>
    <a:masterClrMapping/>
  </p:clrMapOvr>
  <p:transition spd="slow"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Shape 6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016" y="143646"/>
            <a:ext cx="6345967" cy="657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Shape 6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21485"/>
            <a:ext cx="8709445" cy="2415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2059947"/>
            <a:ext cx="8485497" cy="273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Shape 6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62" y="987921"/>
            <a:ext cx="7884874" cy="488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Shape 6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73" y="2014196"/>
            <a:ext cx="8644852" cy="282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FWNS / BWNS</a:t>
            </a:r>
          </a:p>
        </p:txBody>
      </p:sp>
    </p:spTree>
  </p:cSld>
  <p:clrMapOvr>
    <a:masterClrMapping/>
  </p:clrMapOvr>
  <p:transition spd="slow">
    <p:cut/>
  </p:transition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/>
        </p:nvSpPr>
        <p:spPr>
          <a:xfrm>
            <a:off x="304800" y="457200"/>
            <a:ext cx="8610599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20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2 400</a:t>
            </a:r>
          </a:p>
        </p:txBody>
      </p:sp>
    </p:spTree>
  </p:cSld>
  <p:clrMapOvr>
    <a:masterClrMapping/>
  </p:clrMapOvr>
  <p:transition spd="slow">
    <p:cut/>
  </p:transition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304800" y="457200"/>
            <a:ext cx="8610599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20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3 049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600200" y="1519200"/>
            <a:ext cx="5943599" cy="38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r>
          </a:p>
        </p:txBody>
      </p:sp>
    </p:spTree>
  </p:cSld>
  <p:clrMapOvr>
    <a:masterClrMapping/>
  </p:clrMapOvr>
  <p:transition spd="slow">
    <p:cut/>
  </p:transition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/>
        </p:nvSpPr>
        <p:spPr>
          <a:xfrm>
            <a:off x="304800" y="457200"/>
            <a:ext cx="8610599" cy="2378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1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603 000</a:t>
            </a:r>
          </a:p>
        </p:txBody>
      </p:sp>
    </p:spTree>
  </p:cSld>
  <p:clrMapOvr>
    <a:masterClrMapping/>
  </p:clrMapOvr>
  <p:transition spd="slow">
    <p:cut/>
  </p:transition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/>
        </p:nvSpPr>
        <p:spPr>
          <a:xfrm>
            <a:off x="304800" y="457200"/>
            <a:ext cx="8610599" cy="2378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1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989 999</a:t>
            </a:r>
          </a:p>
        </p:txBody>
      </p:sp>
    </p:spTree>
  </p:cSld>
  <p:clrMapOvr>
    <a:masterClrMapping/>
  </p:clrMapOvr>
  <p:transition spd="slow">
    <p:cut/>
  </p:transition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Fractions</a:t>
            </a:r>
          </a:p>
        </p:txBody>
      </p:sp>
    </p:spTree>
  </p:cSld>
  <p:clrMapOvr>
    <a:masterClrMapping/>
  </p:clrMapOvr>
  <p:transition spd="slow">
    <p:cut/>
  </p:transition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Shape 6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50" y="404239"/>
            <a:ext cx="8862099" cy="60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Shape 6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88" y="1791303"/>
            <a:ext cx="8248422" cy="3275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Shape 6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31" y="2229589"/>
            <a:ext cx="8836536" cy="239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Place Value</a:t>
            </a:r>
          </a:p>
        </p:txBody>
      </p:sp>
    </p:spTree>
  </p:cSld>
  <p:clrMapOvr>
    <a:masterClrMapping/>
  </p:clrMapOvr>
  <p:transition spd="slow">
    <p:cut/>
  </p:transition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Shape 6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35" y="117534"/>
            <a:ext cx="6912728" cy="662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Shape 6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20" y="1465840"/>
            <a:ext cx="7944159" cy="392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Shape 6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34" y="1990998"/>
            <a:ext cx="8513731" cy="287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559550" y="1923300"/>
            <a:ext cx="6024900" cy="30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29</a:t>
            </a:r>
          </a:p>
        </p:txBody>
      </p:sp>
    </p:spTree>
  </p:cSld>
  <p:clrMapOvr>
    <a:masterClrMapping/>
  </p:clrMapOvr>
  <p:transition spd="slow">
    <p:cut/>
  </p:transition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Shape 6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07" y="1621058"/>
            <a:ext cx="8529584" cy="36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Shape 7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98" y="1405142"/>
            <a:ext cx="8311802" cy="404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 Facts</a:t>
            </a:r>
          </a:p>
        </p:txBody>
      </p:sp>
    </p:spTree>
  </p:cSld>
  <p:clrMapOvr>
    <a:masterClrMapping/>
  </p:clrMapOvr>
  <p:transition spd="slow">
    <p:cut/>
  </p:transition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Shape 7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897" y="331225"/>
            <a:ext cx="7794205" cy="61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Shape 7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02" y="891320"/>
            <a:ext cx="8201594" cy="507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738500" y="1917450"/>
            <a:ext cx="5667000" cy="302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46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69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80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139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899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BWNS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837" y="2700337"/>
            <a:ext cx="71723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12" y="2747962"/>
            <a:ext cx="650557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339425" y="422575"/>
            <a:ext cx="8610599" cy="5426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47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70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236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600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Number ID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687" y="2652712"/>
            <a:ext cx="65246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50" y="1343025"/>
            <a:ext cx="65151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66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43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80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38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137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702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Place Value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00" y="5777350"/>
            <a:ext cx="26289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00" y="5040750"/>
            <a:ext cx="64389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00" y="4304150"/>
            <a:ext cx="64389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00" y="3544475"/>
            <a:ext cx="64389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00" y="2796300"/>
            <a:ext cx="64389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00" y="2036625"/>
            <a:ext cx="64389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00" y="1253825"/>
            <a:ext cx="64389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00" y="494150"/>
            <a:ext cx="64389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 Facts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FWNS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841" y="685220"/>
            <a:ext cx="7752317" cy="548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NumP Testing</a:t>
            </a:r>
            <a:b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687" y="2738437"/>
            <a:ext cx="652462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12" y="2747962"/>
            <a:ext cx="650557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97" y="2410260"/>
            <a:ext cx="8572804" cy="203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2" y="771522"/>
            <a:ext cx="8295914" cy="5314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Multiplication / Division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2286000" y="0"/>
            <a:ext cx="447516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796" y="140118"/>
            <a:ext cx="4302406" cy="65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/>
          <p:nvPr/>
        </p:nvSpPr>
        <p:spPr>
          <a:xfrm>
            <a:off x="3837725" y="572652"/>
            <a:ext cx="2666999" cy="5054700"/>
          </a:xfrm>
          <a:prstGeom prst="rect">
            <a:avLst/>
          </a:prstGeom>
          <a:solidFill>
            <a:schemeClr val="accent1"/>
          </a:solidFill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037" y="468312"/>
            <a:ext cx="7270467" cy="59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/>
          <p:nvPr/>
        </p:nvSpPr>
        <p:spPr>
          <a:xfrm>
            <a:off x="5943600" y="914400"/>
            <a:ext cx="1524000" cy="990599"/>
          </a:xfrm>
          <a:prstGeom prst="rect">
            <a:avLst/>
          </a:prstGeom>
          <a:solidFill>
            <a:schemeClr val="accent1"/>
          </a:solidFill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5486400" y="3886200"/>
            <a:ext cx="1524000" cy="990599"/>
          </a:xfrm>
          <a:prstGeom prst="rect">
            <a:avLst/>
          </a:prstGeom>
          <a:solidFill>
            <a:schemeClr val="accent1"/>
          </a:solidFill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Proportions and Ratios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2076900" y="779300"/>
            <a:ext cx="4990200" cy="484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016" y="143646"/>
            <a:ext cx="6345967" cy="657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21485"/>
            <a:ext cx="8709445" cy="2415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FWNS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29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99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209</a:t>
            </a: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999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304800" y="457200"/>
            <a:ext cx="8610599" cy="314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20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3 049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072000" y="1929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304800" y="457200"/>
            <a:ext cx="8610599" cy="237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1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989 999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BWNS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r>
          </a:p>
        </p:txBody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</a:t>
            </a:r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</a:t>
            </a:r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680</a:t>
            </a: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3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900</a:t>
            </a: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/>
        </p:nvSpPr>
        <p:spPr>
          <a:xfrm>
            <a:off x="304800" y="457200"/>
            <a:ext cx="8610599" cy="314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20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2 400</a:t>
            </a:r>
          </a:p>
        </p:txBody>
      </p:sp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/>
        </p:nvSpPr>
        <p:spPr>
          <a:xfrm>
            <a:off x="304800" y="457200"/>
            <a:ext cx="8610599" cy="237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7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baseline="0" i="0" lang="en-US" sz="15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603 000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304800" y="457200"/>
            <a:ext cx="8610599" cy="5426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75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1726950" y="1894350"/>
            <a:ext cx="56901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Fractions</a:t>
            </a:r>
          </a:p>
        </p:txBody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50" y="404239"/>
            <a:ext cx="8862099" cy="60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Shape 5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93" y="1772745"/>
            <a:ext cx="8642012" cy="331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Place Value</a:t>
            </a:r>
          </a:p>
        </p:txBody>
      </p:sp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Shape 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674" y="152400"/>
            <a:ext cx="6728651" cy="661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 Facts</a:t>
            </a:r>
          </a:p>
        </p:txBody>
      </p:sp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922337" y="1604962"/>
            <a:ext cx="7302500" cy="364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3" name="Shape 5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00" y="1290779"/>
            <a:ext cx="8850600" cy="442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hape 5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31"/>
            <a:ext cx="8907872" cy="445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FA99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Shape 5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2086"/>
            <a:ext cx="8897342" cy="2973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NumP Testing</a:t>
            </a:r>
            <a:b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/>
              <a:t>C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