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59" r:id="rId6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3" autoAdjust="0"/>
    <p:restoredTop sz="94660"/>
  </p:normalViewPr>
  <p:slideViewPr>
    <p:cSldViewPr snapToGrid="0">
      <p:cViewPr varScale="1">
        <p:scale>
          <a:sx n="92" d="100"/>
          <a:sy n="92" d="100"/>
        </p:scale>
        <p:origin x="-13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4E2A1-BDF2-4036-981A-9E8CD2476776}" type="datetimeFigureOut">
              <a:rPr lang="en-NZ" smtClean="0"/>
              <a:t>20/07/2015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8C216-D77D-47A7-9FD9-0F00FE3A010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4600721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4E2A1-BDF2-4036-981A-9E8CD2476776}" type="datetimeFigureOut">
              <a:rPr lang="en-NZ" smtClean="0"/>
              <a:t>20/07/2015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8C216-D77D-47A7-9FD9-0F00FE3A010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9076120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4E2A1-BDF2-4036-981A-9E8CD2476776}" type="datetimeFigureOut">
              <a:rPr lang="en-NZ" smtClean="0"/>
              <a:t>20/07/2015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8C216-D77D-47A7-9FD9-0F00FE3A010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3599944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4E2A1-BDF2-4036-981A-9E8CD2476776}" type="datetimeFigureOut">
              <a:rPr lang="en-NZ" smtClean="0"/>
              <a:t>20/07/2015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8C216-D77D-47A7-9FD9-0F00FE3A010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460356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4E2A1-BDF2-4036-981A-9E8CD2476776}" type="datetimeFigureOut">
              <a:rPr lang="en-NZ" smtClean="0"/>
              <a:t>20/07/2015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8C216-D77D-47A7-9FD9-0F00FE3A010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1388993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4E2A1-BDF2-4036-981A-9E8CD2476776}" type="datetimeFigureOut">
              <a:rPr lang="en-NZ" smtClean="0"/>
              <a:t>20/07/2015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8C216-D77D-47A7-9FD9-0F00FE3A010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6520822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4E2A1-BDF2-4036-981A-9E8CD2476776}" type="datetimeFigureOut">
              <a:rPr lang="en-NZ" smtClean="0"/>
              <a:t>20/07/2015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8C216-D77D-47A7-9FD9-0F00FE3A010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0725318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4E2A1-BDF2-4036-981A-9E8CD2476776}" type="datetimeFigureOut">
              <a:rPr lang="en-NZ" smtClean="0"/>
              <a:t>20/07/2015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8C216-D77D-47A7-9FD9-0F00FE3A010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9231467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4E2A1-BDF2-4036-981A-9E8CD2476776}" type="datetimeFigureOut">
              <a:rPr lang="en-NZ" smtClean="0"/>
              <a:t>20/07/2015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8C216-D77D-47A7-9FD9-0F00FE3A010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6279219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4E2A1-BDF2-4036-981A-9E8CD2476776}" type="datetimeFigureOut">
              <a:rPr lang="en-NZ" smtClean="0"/>
              <a:t>20/07/2015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8C216-D77D-47A7-9FD9-0F00FE3A010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0075491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4E2A1-BDF2-4036-981A-9E8CD2476776}" type="datetimeFigureOut">
              <a:rPr lang="en-NZ" smtClean="0"/>
              <a:t>20/07/2015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8C216-D77D-47A7-9FD9-0F00FE3A010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6143061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04E2A1-BDF2-4036-981A-9E8CD2476776}" type="datetimeFigureOut">
              <a:rPr lang="en-NZ" smtClean="0"/>
              <a:t>20/07/2015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8C216-D77D-47A7-9FD9-0F00FE3A010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8133738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417275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/>
              <a:t>Date: _________ </a:t>
            </a:r>
            <a:r>
              <a:rPr lang="en-NZ" b="1" u="sng" dirty="0" smtClean="0"/>
              <a:t>Numeracy Goals</a:t>
            </a:r>
          </a:p>
          <a:p>
            <a:endParaRPr lang="en-NZ" dirty="0"/>
          </a:p>
          <a:p>
            <a:r>
              <a:rPr lang="en-NZ" dirty="0" smtClean="0"/>
              <a:t>My Addition Stage is: ______________</a:t>
            </a:r>
          </a:p>
          <a:p>
            <a:r>
              <a:rPr lang="en-NZ" dirty="0" smtClean="0"/>
              <a:t>My goal is to move to stage __________</a:t>
            </a:r>
          </a:p>
          <a:p>
            <a:r>
              <a:rPr lang="en-NZ" dirty="0" smtClean="0"/>
              <a:t>These are the skills I need to achieve….</a:t>
            </a:r>
            <a:endParaRPr lang="en-NZ" dirty="0"/>
          </a:p>
        </p:txBody>
      </p:sp>
      <p:sp>
        <p:nvSpPr>
          <p:cNvPr id="5" name="TextBox 4"/>
          <p:cNvSpPr txBox="1"/>
          <p:nvPr/>
        </p:nvSpPr>
        <p:spPr>
          <a:xfrm>
            <a:off x="4737279" y="0"/>
            <a:ext cx="417275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/>
              <a:t>Date: _________ </a:t>
            </a:r>
            <a:r>
              <a:rPr lang="en-NZ" b="1" u="sng" dirty="0" smtClean="0"/>
              <a:t>Numeracy Goals</a:t>
            </a:r>
          </a:p>
          <a:p>
            <a:endParaRPr lang="en-NZ" dirty="0"/>
          </a:p>
          <a:p>
            <a:r>
              <a:rPr lang="en-NZ" dirty="0" smtClean="0"/>
              <a:t>My Addition Stage is: ______________</a:t>
            </a:r>
          </a:p>
          <a:p>
            <a:r>
              <a:rPr lang="en-NZ" dirty="0" smtClean="0"/>
              <a:t>My goal is to move to stage __________</a:t>
            </a:r>
          </a:p>
          <a:p>
            <a:r>
              <a:rPr lang="en-NZ" dirty="0" smtClean="0"/>
              <a:t>These are the skills I need to achieve….</a:t>
            </a:r>
            <a:endParaRPr lang="en-NZ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78240"/>
            <a:ext cx="4005330" cy="547526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20991" y="1382734"/>
            <a:ext cx="4005330" cy="54752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42934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417275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/>
              <a:t>Date: _________ </a:t>
            </a:r>
            <a:r>
              <a:rPr lang="en-NZ" b="1" u="sng" dirty="0" smtClean="0"/>
              <a:t>Numeracy Goals</a:t>
            </a:r>
          </a:p>
          <a:p>
            <a:endParaRPr lang="en-NZ" dirty="0"/>
          </a:p>
          <a:p>
            <a:r>
              <a:rPr lang="en-NZ" dirty="0" smtClean="0"/>
              <a:t>My Addition Stage is: ______________</a:t>
            </a:r>
          </a:p>
          <a:p>
            <a:r>
              <a:rPr lang="en-NZ" dirty="0" smtClean="0"/>
              <a:t>My goal is to move to stage __________</a:t>
            </a:r>
          </a:p>
          <a:p>
            <a:r>
              <a:rPr lang="en-NZ" dirty="0" smtClean="0"/>
              <a:t>These are the skills I need to achieve….</a:t>
            </a:r>
            <a:endParaRPr lang="en-NZ" dirty="0"/>
          </a:p>
        </p:txBody>
      </p:sp>
      <p:sp>
        <p:nvSpPr>
          <p:cNvPr id="5" name="TextBox 4"/>
          <p:cNvSpPr txBox="1"/>
          <p:nvPr/>
        </p:nvSpPr>
        <p:spPr>
          <a:xfrm>
            <a:off x="4737279" y="0"/>
            <a:ext cx="417275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/>
              <a:t>Date: _________ </a:t>
            </a:r>
            <a:r>
              <a:rPr lang="en-NZ" b="1" u="sng" dirty="0" smtClean="0"/>
              <a:t>Numeracy Goals</a:t>
            </a:r>
          </a:p>
          <a:p>
            <a:endParaRPr lang="en-NZ" dirty="0"/>
          </a:p>
          <a:p>
            <a:r>
              <a:rPr lang="en-NZ" dirty="0" smtClean="0"/>
              <a:t>My Addition Stage is: ______________</a:t>
            </a:r>
          </a:p>
          <a:p>
            <a:r>
              <a:rPr lang="en-NZ" dirty="0" smtClean="0"/>
              <a:t>My goal is to move to stage __________</a:t>
            </a:r>
          </a:p>
          <a:p>
            <a:r>
              <a:rPr lang="en-NZ" dirty="0" smtClean="0"/>
              <a:t>These are the skills I need to achieve….</a:t>
            </a:r>
            <a:endParaRPr lang="en-NZ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3230" y="1477328"/>
            <a:ext cx="3819525" cy="496252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3893" y="1477327"/>
            <a:ext cx="3819525" cy="4962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55977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417275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/>
              <a:t>Date: _________ </a:t>
            </a:r>
            <a:r>
              <a:rPr lang="en-NZ" b="1" u="sng" dirty="0" smtClean="0"/>
              <a:t>Numeracy Goals</a:t>
            </a:r>
          </a:p>
          <a:p>
            <a:endParaRPr lang="en-NZ" dirty="0"/>
          </a:p>
          <a:p>
            <a:r>
              <a:rPr lang="en-NZ" dirty="0" smtClean="0"/>
              <a:t>My Addition Stage is: ______________</a:t>
            </a:r>
          </a:p>
          <a:p>
            <a:r>
              <a:rPr lang="en-NZ" dirty="0" smtClean="0"/>
              <a:t>My goal is to move to stage __________</a:t>
            </a:r>
          </a:p>
          <a:p>
            <a:r>
              <a:rPr lang="en-NZ" dirty="0" smtClean="0"/>
              <a:t>These are the skills I need to achieve….</a:t>
            </a:r>
            <a:endParaRPr lang="en-NZ" dirty="0"/>
          </a:p>
        </p:txBody>
      </p:sp>
      <p:sp>
        <p:nvSpPr>
          <p:cNvPr id="5" name="TextBox 4"/>
          <p:cNvSpPr txBox="1"/>
          <p:nvPr/>
        </p:nvSpPr>
        <p:spPr>
          <a:xfrm>
            <a:off x="4737279" y="0"/>
            <a:ext cx="417275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/>
              <a:t>Date: _________ </a:t>
            </a:r>
            <a:r>
              <a:rPr lang="en-NZ" b="1" u="sng" dirty="0" smtClean="0"/>
              <a:t>Numeracy Goals</a:t>
            </a:r>
          </a:p>
          <a:p>
            <a:endParaRPr lang="en-NZ" dirty="0"/>
          </a:p>
          <a:p>
            <a:r>
              <a:rPr lang="en-NZ" dirty="0" smtClean="0"/>
              <a:t>My Addition Stage is: ______________</a:t>
            </a:r>
          </a:p>
          <a:p>
            <a:r>
              <a:rPr lang="en-NZ" dirty="0" smtClean="0"/>
              <a:t>My goal is to move to stage __________</a:t>
            </a:r>
          </a:p>
          <a:p>
            <a:r>
              <a:rPr lang="en-NZ" dirty="0" smtClean="0"/>
              <a:t>These are the skills I need to achieve….</a:t>
            </a:r>
            <a:endParaRPr lang="en-NZ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1377" y="1386894"/>
            <a:ext cx="3810000" cy="53721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8656" y="1386894"/>
            <a:ext cx="3810000" cy="5372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45140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417275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/>
              <a:t>Date: _________ </a:t>
            </a:r>
            <a:r>
              <a:rPr lang="en-NZ" b="1" u="sng" dirty="0" smtClean="0"/>
              <a:t>Numeracy Goals</a:t>
            </a:r>
          </a:p>
          <a:p>
            <a:endParaRPr lang="en-NZ" dirty="0"/>
          </a:p>
          <a:p>
            <a:r>
              <a:rPr lang="en-NZ" dirty="0" smtClean="0"/>
              <a:t>My Addition Stage is: ______________</a:t>
            </a:r>
          </a:p>
          <a:p>
            <a:r>
              <a:rPr lang="en-NZ" dirty="0" smtClean="0"/>
              <a:t>My goal is to move to stage __________</a:t>
            </a:r>
          </a:p>
          <a:p>
            <a:r>
              <a:rPr lang="en-NZ" dirty="0" smtClean="0"/>
              <a:t>These are the skills I need to achieve….</a:t>
            </a:r>
            <a:endParaRPr lang="en-NZ" dirty="0"/>
          </a:p>
        </p:txBody>
      </p:sp>
      <p:sp>
        <p:nvSpPr>
          <p:cNvPr id="5" name="TextBox 4"/>
          <p:cNvSpPr txBox="1"/>
          <p:nvPr/>
        </p:nvSpPr>
        <p:spPr>
          <a:xfrm>
            <a:off x="4737279" y="0"/>
            <a:ext cx="417275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/>
              <a:t>Date: _________ </a:t>
            </a:r>
            <a:r>
              <a:rPr lang="en-NZ" b="1" u="sng" dirty="0" smtClean="0"/>
              <a:t>Numeracy Goals</a:t>
            </a:r>
          </a:p>
          <a:p>
            <a:endParaRPr lang="en-NZ" dirty="0"/>
          </a:p>
          <a:p>
            <a:r>
              <a:rPr lang="en-NZ" dirty="0" smtClean="0"/>
              <a:t>My Addition Stage is: ______________</a:t>
            </a:r>
          </a:p>
          <a:p>
            <a:r>
              <a:rPr lang="en-NZ" dirty="0" smtClean="0"/>
              <a:t>My goal is to move to stage __________</a:t>
            </a:r>
          </a:p>
          <a:p>
            <a:r>
              <a:rPr lang="en-NZ" dirty="0" smtClean="0"/>
              <a:t>These are the skills I need to achieve….</a:t>
            </a:r>
            <a:endParaRPr lang="en-NZ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37278" y="1371600"/>
            <a:ext cx="4250857" cy="53395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71600"/>
            <a:ext cx="4260273" cy="548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02879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417275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/>
              <a:t>Date: _________ </a:t>
            </a:r>
            <a:r>
              <a:rPr lang="en-NZ" b="1" u="sng" dirty="0" smtClean="0"/>
              <a:t>Numeracy Goals</a:t>
            </a:r>
          </a:p>
          <a:p>
            <a:endParaRPr lang="en-NZ" dirty="0"/>
          </a:p>
          <a:p>
            <a:r>
              <a:rPr lang="en-NZ" dirty="0" smtClean="0"/>
              <a:t>My Addition Stage is: ______________</a:t>
            </a:r>
          </a:p>
          <a:p>
            <a:r>
              <a:rPr lang="en-NZ" dirty="0" smtClean="0"/>
              <a:t>My goal is to move to stage __________</a:t>
            </a:r>
          </a:p>
          <a:p>
            <a:r>
              <a:rPr lang="en-NZ" dirty="0" smtClean="0"/>
              <a:t>These are the skills I need to achieve….</a:t>
            </a:r>
            <a:endParaRPr lang="en-NZ" dirty="0"/>
          </a:p>
        </p:txBody>
      </p:sp>
      <p:sp>
        <p:nvSpPr>
          <p:cNvPr id="5" name="TextBox 4"/>
          <p:cNvSpPr txBox="1"/>
          <p:nvPr/>
        </p:nvSpPr>
        <p:spPr>
          <a:xfrm>
            <a:off x="4737279" y="0"/>
            <a:ext cx="417275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/>
              <a:t>Date: _________ </a:t>
            </a:r>
            <a:r>
              <a:rPr lang="en-NZ" b="1" u="sng" dirty="0" smtClean="0"/>
              <a:t>Numeracy Goals</a:t>
            </a:r>
          </a:p>
          <a:p>
            <a:endParaRPr lang="en-NZ" dirty="0"/>
          </a:p>
          <a:p>
            <a:r>
              <a:rPr lang="en-NZ" dirty="0" smtClean="0"/>
              <a:t>My Addition Stage is: ______________</a:t>
            </a:r>
          </a:p>
          <a:p>
            <a:r>
              <a:rPr lang="en-NZ" dirty="0" smtClean="0"/>
              <a:t>My goal is to move to stage __________</a:t>
            </a:r>
          </a:p>
          <a:p>
            <a:r>
              <a:rPr lang="en-NZ" dirty="0" smtClean="0"/>
              <a:t>These are the skills I need to achieve….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7081886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</TotalTime>
  <Words>280</Words>
  <Application>Microsoft Office PowerPoint</Application>
  <PresentationFormat>On-screen Show (4:3)</PresentationFormat>
  <Paragraphs>50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Ministry of Education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Mark Lorenzen</dc:creator>
  <cp:lastModifiedBy>markl</cp:lastModifiedBy>
  <cp:revision>5</cp:revision>
  <cp:lastPrinted>2015-02-25T23:16:55Z</cp:lastPrinted>
  <dcterms:created xsi:type="dcterms:W3CDTF">2015-02-25T23:06:46Z</dcterms:created>
  <dcterms:modified xsi:type="dcterms:W3CDTF">2015-07-20T09:40:52Z</dcterms:modified>
</cp:coreProperties>
</file>