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2.png"/><Relationship Id="rId4" Type="http://schemas.openxmlformats.org/officeDocument/2006/relationships/image" Target="../media/image06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Relationship Id="rId4" Type="http://schemas.openxmlformats.org/officeDocument/2006/relationships/image" Target="../media/image0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Relationship Id="rId4" Type="http://schemas.openxmlformats.org/officeDocument/2006/relationships/image" Target="../media/image2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png"/><Relationship Id="rId4" Type="http://schemas.openxmlformats.org/officeDocument/2006/relationships/image" Target="../media/image1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0.png"/><Relationship Id="rId4" Type="http://schemas.openxmlformats.org/officeDocument/2006/relationships/image" Target="../media/image2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6.png"/><Relationship Id="rId4" Type="http://schemas.openxmlformats.org/officeDocument/2006/relationships/image" Target="../media/image2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5.png"/><Relationship Id="rId4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Relationship Id="rId4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Relationship Id="rId4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Relationship Id="rId4" Type="http://schemas.openxmlformats.org/officeDocument/2006/relationships/image" Target="../media/image0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png"/><Relationship Id="rId4" Type="http://schemas.openxmlformats.org/officeDocument/2006/relationships/image" Target="../media/image1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Relationship Id="rId4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503300" y="664799"/>
            <a:ext cx="7772400" cy="1735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b="0" lang="en" sz="3600">
                <a:latin typeface="Calibri"/>
                <a:ea typeface="Calibri"/>
                <a:cs typeface="Calibri"/>
                <a:sym typeface="Calibri"/>
              </a:rPr>
              <a:t>There are ____ flowers in the garden with ____ butterflies on each. How many butterflies are there together?</a:t>
            </a: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685800" y="2717082"/>
            <a:ext cx="7772400" cy="230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" sz="3600">
                <a:latin typeface="Calibri"/>
                <a:ea typeface="Calibri"/>
                <a:cs typeface="Calibri"/>
                <a:sym typeface="Calibri"/>
              </a:rPr>
              <a:t>There are ____fish in a pond. There are ____ ponds. How many fish are there altogether?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9925" y="3936525"/>
            <a:ext cx="987624" cy="59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7914750" y="1000900"/>
            <a:ext cx="1022949" cy="126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4294967295" type="ctrTitle"/>
          </p:nvPr>
        </p:nvSpPr>
        <p:spPr>
          <a:xfrm>
            <a:off x="608400" y="236579"/>
            <a:ext cx="7772400" cy="1831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____ lollies in each jar and there are ____ jars. How many lollies are there together?</a:t>
            </a:r>
          </a:p>
        </p:txBody>
      </p:sp>
      <p:sp>
        <p:nvSpPr>
          <p:cNvPr id="43" name="Shape 43"/>
          <p:cNvSpPr txBox="1"/>
          <p:nvPr>
            <p:ph idx="4294967295" type="ctrTitle"/>
          </p:nvPr>
        </p:nvSpPr>
        <p:spPr>
          <a:xfrm>
            <a:off x="685800" y="2419675"/>
            <a:ext cx="7772400" cy="2250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 chickens per coop and there are ___ coops. How many chickens are there?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5175" y="1477825"/>
            <a:ext cx="6381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4850" y="3595725"/>
            <a:ext cx="857250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16650" y="219500"/>
            <a:ext cx="8369999" cy="174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Jay had ____ piles of socks with ___ socks on each pile. How many socks does he have?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376100" y="1966700"/>
            <a:ext cx="8229600" cy="238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Jimmy had ___ trumpets with ___ buttons on them. How many trumpet buttons does he have altogether?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9675" y="1365275"/>
            <a:ext cx="857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63350" y="3886875"/>
            <a:ext cx="1143574" cy="74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386045"/>
            <a:ext cx="8229600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Belle has ____ bunches of bananas. Each bunch has ____ bananas in them. How many bananas does she have?</a:t>
            </a:r>
          </a:p>
        </p:txBody>
      </p:sp>
      <p:sp>
        <p:nvSpPr>
          <p:cNvPr id="123" name="Shape 123"/>
          <p:cNvSpPr txBox="1"/>
          <p:nvPr>
            <p:ph type="title"/>
          </p:nvPr>
        </p:nvSpPr>
        <p:spPr>
          <a:xfrm>
            <a:off x="609600" y="2683420"/>
            <a:ext cx="8229600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Jasmine has ____ boxes of bells. Each box has ____ bells inside. How many bells does Jasmine have?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4450" y="1372475"/>
            <a:ext cx="85725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4250" y="3539075"/>
            <a:ext cx="547450" cy="123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88425" y="-244231"/>
            <a:ext cx="8229600" cy="241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Rebecca had ____ bags of t-shirts. Each bag had ____ t-shirts inside. How many t-shirts did Rebecca have?</a:t>
            </a: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x="198325" y="2768795"/>
            <a:ext cx="8229600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Charlie has ____ piles of jeans in his room. Each pile has ____ pairs of jeans in it. How many pairs of jeans does he have?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0937" y="262275"/>
            <a:ext cx="8572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99837" y="3625075"/>
            <a:ext cx="619475" cy="116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337949"/>
            <a:ext cx="8229600" cy="2041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Robert has ____ cushions. Each cushion has ___ corners. How many corners are there altogether?</a:t>
            </a: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x="457200" y="3110900"/>
            <a:ext cx="8229600" cy="1859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Bill has ___ pairs of shoes. Each pair of shoes has ____ spots on them. How many spots are on all of the pairs of shoes?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9550" y="492225"/>
            <a:ext cx="85725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69925" y="4204025"/>
            <a:ext cx="85725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05969"/>
            <a:ext cx="8229600" cy="2125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Helen had some white shirts in ___ bags. Each bag had ____ shirts inside. How many white shirts did Helen have?</a:t>
            </a:r>
          </a:p>
        </p:txBody>
      </p:sp>
      <p:sp>
        <p:nvSpPr>
          <p:cNvPr id="147" name="Shape 147"/>
          <p:cNvSpPr txBox="1"/>
          <p:nvPr>
            <p:ph type="title"/>
          </p:nvPr>
        </p:nvSpPr>
        <p:spPr>
          <a:xfrm>
            <a:off x="535250" y="2696919"/>
            <a:ext cx="8229600" cy="2125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Christy had ____ tennis balls in boxes. She had ____ boxes. How many tennis balls is that?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9950" y="205975"/>
            <a:ext cx="85725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9000" y="4156700"/>
            <a:ext cx="819150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4294967295" type="ctrTitle"/>
          </p:nvPr>
        </p:nvSpPr>
        <p:spPr>
          <a:xfrm>
            <a:off x="685800" y="297400"/>
            <a:ext cx="7772400" cy="2007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____ flies in a room and there are ____ rooms in the house. How many flies are in the house?</a:t>
            </a:r>
          </a:p>
        </p:txBody>
      </p:sp>
      <p:sp>
        <p:nvSpPr>
          <p:cNvPr id="51" name="Shape 51"/>
          <p:cNvSpPr txBox="1"/>
          <p:nvPr>
            <p:ph idx="4294967295" type="ctrTitle"/>
          </p:nvPr>
        </p:nvSpPr>
        <p:spPr>
          <a:xfrm>
            <a:off x="790850" y="2710300"/>
            <a:ext cx="7772400" cy="2230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Tom has ___ trains. Each train needs ___ pieces of track to drive on. How many pieces of track are needed?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7950" y="1615375"/>
            <a:ext cx="8382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0800" y="3751200"/>
            <a:ext cx="1161400" cy="82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540724"/>
            <a:ext cx="8229600" cy="198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There are ____ shelves at the toy shop and each shelf holds ____ teddy bears. How many teddy bears are in the toy shop?</a:t>
            </a:r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514975" y="2892725"/>
            <a:ext cx="8229600" cy="1770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There are ____ boys on the bus. There are ____ buses. How many boys are there altogether?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0200" y="1652275"/>
            <a:ext cx="758899" cy="87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0925" y="4149950"/>
            <a:ext cx="968750" cy="73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There are ____ apples on a tree and there are ____ trees. How many apples are there?</a:t>
            </a:r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571325" y="2931000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Benjamin puts ____ oranges in a basket. He has ____ baskets. How many oranges does he have altogether?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5400" y="1442825"/>
            <a:ext cx="7620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5050" y="3688300"/>
            <a:ext cx="1040849" cy="98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13600" y="22317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Sally has ____ lollies in a jar and ____ jars altogether. How many lollies does Sally have?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268600" y="268712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Miss Smith has ____ children in a class and she teaches ____ classes. How many children does she teach?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8850" y="153075"/>
            <a:ext cx="769475" cy="71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4925" y="3318625"/>
            <a:ext cx="722650" cy="116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750775"/>
            <a:ext cx="8229600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Samantha has ____ hair brushes in a bag and she has ____ bags altogether. How many hair brushes does Samantha own?</a:t>
            </a: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566800" y="2808025"/>
            <a:ext cx="8229600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Annie sells ____ lollipops in each jar. She has ___ jars of lollipops. How many lollipops does she sell?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8975" y="1628750"/>
            <a:ext cx="1816449" cy="52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9553" y="3870475"/>
            <a:ext cx="784075" cy="72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05970"/>
            <a:ext cx="8229600" cy="1922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Lizzy has ____ pencil cases and she puts ____ pencils in each pencil case. How many pencils does Lizzy have?</a:t>
            </a: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457200" y="2602320"/>
            <a:ext cx="8229600" cy="1922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Jamie builds each house out of ____ bricks. He builds ____ houses. How many bricks does he need to buy?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8425" y="1617525"/>
            <a:ext cx="85725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4125" y="4014775"/>
            <a:ext cx="1154650" cy="911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265875" y="-257025"/>
            <a:ext cx="8229600" cy="238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Tim and Sally put ____ apples into a bag and bought ____ of these bags. How many apples were bought in total?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555500" y="2683275"/>
            <a:ext cx="8229600" cy="1808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There are ____ jovis in a drawer and Bobby has ____ drawers. How many jovis does Bobby have?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4875" y="367925"/>
            <a:ext cx="7620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46629" y="3939475"/>
            <a:ext cx="845820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09875" y="201646"/>
            <a:ext cx="8229600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Dan had ____ playing cards in a pack. He has ____ packs. How many playing cards does he have altogether?</a:t>
            </a:r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x="409875" y="2649500"/>
            <a:ext cx="8229600" cy="201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Billy wins ____ marbles in every game he plays. He’s played ____ so how many marbles has he won?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2400" y="1390075"/>
            <a:ext cx="702925" cy="1054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7950" y="4089175"/>
            <a:ext cx="1304449" cy="66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