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3" r:id="rId9"/>
    <p:sldId id="268" r:id="rId10"/>
    <p:sldId id="264" r:id="rId11"/>
    <p:sldId id="269" r:id="rId12"/>
    <p:sldId id="270" r:id="rId13"/>
    <p:sldId id="265" r:id="rId14"/>
    <p:sldId id="266" r:id="rId15"/>
    <p:sldId id="271" r:id="rId16"/>
    <p:sldId id="26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E2C4AD0-E0B3-4E8A-BE38-AB3E415CAB47}" type="datetimeFigureOut">
              <a:rPr lang="en-NZ" smtClean="0"/>
              <a:pPr/>
              <a:t>9/04/2015</a:t>
            </a:fld>
            <a:endParaRPr lang="en-N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N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A910DA0-B781-4E27-A6B0-C59CB46A74F0}" type="slidenum">
              <a:rPr lang="en-NZ" smtClean="0"/>
              <a:pPr/>
              <a:t>‹#›</a:t>
            </a:fld>
            <a:endParaRPr lang="en-NZ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hyperlink" Target="http://www.google.co.nz/url?sa=i&amp;rct=j&amp;q=&amp;esrc=s&amp;source=images&amp;cd=&amp;cad=rja&amp;uact=8&amp;ved=0CAcQjRw&amp;url=http://www.upsondowns.co.uk/toilets-boys-lime-pebble-p-1819.html&amp;ei=hGUkVYKwGNeF8gW_v4CYBw&amp;bvm=bv.90237346,d.dGc&amp;psig=AFQjCNG-J1LT1peBzmnlVOywZEUog68fMA&amp;ust=142853493361122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sahotwater.com.au/wp-content/uploads/2012/12/Rheem-Rheemglas-111250-Electric-Hot-Water-System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sz="11500" dirty="0" smtClean="0"/>
              <a:t>Ātea Kaiako</a:t>
            </a:r>
            <a:endParaRPr lang="en-NZ" sz="11500" dirty="0"/>
          </a:p>
        </p:txBody>
      </p:sp>
      <p:pic>
        <p:nvPicPr>
          <p:cNvPr id="1026" name="Picture 2" descr="C:\Users\Ammundsen\AppData\Local\Microsoft\Windows\Temporary Internet Files\Content.IE5\KZHXOF9A\meeting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717032"/>
            <a:ext cx="3449668" cy="2664296"/>
          </a:xfrm>
          <a:prstGeom prst="rect">
            <a:avLst/>
          </a:prstGeom>
          <a:noFill/>
        </p:spPr>
      </p:pic>
      <p:pic>
        <p:nvPicPr>
          <p:cNvPr id="1028" name="Picture 4" descr="C:\Users\Ammundsen\AppData\Local\Microsoft\Windows\Temporary Internet Files\Content.IE5\HBS868BF\out_to_lunch[1]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3789040"/>
            <a:ext cx="2857500" cy="2305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7200" dirty="0" err="1" smtClean="0"/>
              <a:t>Wharepaku</a:t>
            </a:r>
            <a:r>
              <a:rPr lang="en-NZ" sz="7200" dirty="0" smtClean="0"/>
              <a:t> Tama</a:t>
            </a:r>
            <a:endParaRPr lang="en-NZ" sz="6600" dirty="0"/>
          </a:p>
        </p:txBody>
      </p:sp>
      <p:pic>
        <p:nvPicPr>
          <p:cNvPr id="5" name="Picture 2" descr="C:\Users\Ammundsen\AppData\Local\Microsoft\Windows\Temporary Internet Files\Content.IE5\KZHXOF9A\PngThumb-Toilet-Seat-135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2215631" cy="2880320"/>
          </a:xfrm>
          <a:prstGeom prst="rect">
            <a:avLst/>
          </a:prstGeom>
          <a:noFill/>
        </p:spPr>
      </p:pic>
      <p:pic>
        <p:nvPicPr>
          <p:cNvPr id="6" name="Picture 3" descr="C:\Users\Ammundsen\AppData\Local\Microsoft\Windows\Temporary Internet Files\Content.IE5\V2XQIQ65\WashHands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501008"/>
            <a:ext cx="2248344" cy="3017912"/>
          </a:xfrm>
          <a:prstGeom prst="rect">
            <a:avLst/>
          </a:prstGeom>
          <a:noFill/>
        </p:spPr>
      </p:pic>
      <p:pic>
        <p:nvPicPr>
          <p:cNvPr id="2052" name="Picture 4" descr="http://happifran.com/wp-content/uploads/2013/05/school-toilet-sign.png"/>
          <p:cNvPicPr>
            <a:picLocks noChangeAspect="1" noChangeArrowheads="1"/>
          </p:cNvPicPr>
          <p:nvPr/>
        </p:nvPicPr>
        <p:blipFill>
          <a:blip r:embed="rId4" cstate="print"/>
          <a:srcRect r="50283"/>
          <a:stretch>
            <a:fillRect/>
          </a:stretch>
        </p:blipFill>
        <p:spPr bwMode="auto">
          <a:xfrm>
            <a:off x="6444208" y="1501944"/>
            <a:ext cx="2492276" cy="25252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NZ" sz="7200" dirty="0" err="1" smtClean="0"/>
              <a:t>Wharepaku</a:t>
            </a:r>
            <a:r>
              <a:rPr lang="en-NZ" sz="7200" dirty="0" smtClean="0"/>
              <a:t> Tama</a:t>
            </a:r>
            <a:endParaRPr lang="en-NZ" sz="6600" dirty="0"/>
          </a:p>
        </p:txBody>
      </p:sp>
      <p:pic>
        <p:nvPicPr>
          <p:cNvPr id="5" name="Picture 2" descr="C:\Users\Ammundsen\AppData\Local\Microsoft\Windows\Temporary Internet Files\Content.IE5\KZHXOF9A\PngThumb-Toilet-Seat-135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2215631" cy="2880320"/>
          </a:xfrm>
          <a:prstGeom prst="rect">
            <a:avLst/>
          </a:prstGeom>
          <a:noFill/>
        </p:spPr>
      </p:pic>
      <p:pic>
        <p:nvPicPr>
          <p:cNvPr id="6" name="Picture 3" descr="C:\Users\Ammundsen\AppData\Local\Microsoft\Windows\Temporary Internet Files\Content.IE5\V2XQIQ65\WashHands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501008"/>
            <a:ext cx="2248344" cy="3017912"/>
          </a:xfrm>
          <a:prstGeom prst="rect">
            <a:avLst/>
          </a:prstGeom>
          <a:noFill/>
        </p:spPr>
      </p:pic>
      <p:pic>
        <p:nvPicPr>
          <p:cNvPr id="7" name="Picture 4" descr="http://happifran.com/wp-content/uploads/2013/05/school-toilet-sign.png"/>
          <p:cNvPicPr>
            <a:picLocks noChangeAspect="1" noChangeArrowheads="1"/>
          </p:cNvPicPr>
          <p:nvPr/>
        </p:nvPicPr>
        <p:blipFill>
          <a:blip r:embed="rId4" cstate="print"/>
          <a:srcRect r="50283"/>
          <a:stretch>
            <a:fillRect/>
          </a:stretch>
        </p:blipFill>
        <p:spPr bwMode="auto">
          <a:xfrm>
            <a:off x="6444208" y="1501944"/>
            <a:ext cx="2492276" cy="25252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8000" dirty="0" err="1" smtClean="0"/>
              <a:t>Kāuta</a:t>
            </a:r>
            <a:endParaRPr lang="en-NZ" sz="8000" dirty="0"/>
          </a:p>
        </p:txBody>
      </p:sp>
      <p:pic>
        <p:nvPicPr>
          <p:cNvPr id="24578" name="Picture 2" descr="C:\Users\Ammundsen\AppData\Local\Microsoft\Windows\Temporary Internet Files\Content.IE5\ZMZDFKTZ\boystirring_2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2572512"/>
            <a:ext cx="2743200" cy="2474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NZ" sz="7200" dirty="0" err="1" smtClean="0"/>
              <a:t>Wharepaku</a:t>
            </a:r>
            <a:endParaRPr lang="en-NZ" sz="6600" dirty="0"/>
          </a:p>
        </p:txBody>
      </p:sp>
      <p:pic>
        <p:nvPicPr>
          <p:cNvPr id="5" name="Picture 2" descr="C:\Users\Ammundsen\AppData\Local\Microsoft\Windows\Temporary Internet Files\Content.IE5\KZHXOF9A\PngThumb-Toilet-Seat-135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73016"/>
            <a:ext cx="2215631" cy="2880320"/>
          </a:xfrm>
          <a:prstGeom prst="rect">
            <a:avLst/>
          </a:prstGeom>
          <a:noFill/>
        </p:spPr>
      </p:pic>
      <p:pic>
        <p:nvPicPr>
          <p:cNvPr id="6" name="Picture 3" descr="C:\Users\Ammundsen\AppData\Local\Microsoft\Windows\Temporary Internet Files\Content.IE5\V2XQIQ65\WashHands2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3501008"/>
            <a:ext cx="2248344" cy="3017912"/>
          </a:xfrm>
          <a:prstGeom prst="rect">
            <a:avLst/>
          </a:prstGeom>
          <a:noFill/>
        </p:spPr>
      </p:pic>
      <p:sp>
        <p:nvSpPr>
          <p:cNvPr id="7" name="AutoShape 2" descr="data:image/jpeg;base64,/9j/4AAQSkZJRgABAQAAAQABAAD/2wCEAAkGBhQQEBAREhQWEBAWEBAUEhIVFBUSFRQVExEYFBMQFBIXHCYeGBkjGhUUHy8gIycpLCwsFR4xNjAqNSY3LSkBCQoKDgwOGg8PGi8kHyU1LC01Li0vMi4sKi81LykqLS0qLy8wKiwsMi01KiwsLDQtLSwqKSkvLCwsLC0sLykwLP/AABEIANMA7gMBIgACEQEDEQH/xAAbAAEAAgMBAQAAAAAAAAAAAAAABQYCAwQHAf/EAEIQAAEDAQQGBgcGBQMFAAAAAAEAAgMRBAUSIQYxQVFxkRMiUmGBoTJCcpKxwdE0YoKywuEjM3ODohQkYxUWQ1Oz/8QAHAEAAQUBAQEAAAAAAAAAAAAAAAMEBQYHAgEI/8QAPhEAAQMCBAIHBwIDBwUAAAAAAQACAwQRBRIhMUFRBhNhcZHB0SIygaGx4fBC8RQVUiM0YnKissIWJDNDgv/aAAwDAQACEQMRAD8A9xREQhEREIRERCEREQhEXNabwZH6Rz7IzPLYou0X+4+gA0bzmfp8VH1OJU9Po92vIan7fFdBpKnSVyy3lG3W8cB1vgq3NaXP9JxdxOXLUtag5ukLv/Uzx9B6pQR81PSX+wamuPILnfpC7YwDiSfoolFGvxirf+q3cAusgUi6/ZPujwP1WBvqXePdCr9q0js8ZoZATuaC/wAxl5rRFpbZ3GmMt9pjqeVU4EWLyNzhsluwFNzU07TlL237wrN/1mXtf4j6LIX3LvB/CFGQTteMTHB7d7SCPJbFHmtqmGxe6/eU4AaRcKTbf79oaeY+a3x6Qj1mHwNfIqFRKsxarZ+vxsUZArLFfEbvWw+0KeepdjXgioII3jNU5ZxTFpq0lp7jRSUPSCQaStB7tPXyXJj5K3ooKzX84ZPGIbxkeWo+Sl7Pa2yCrTXeNo4hWGlxCCp9w68jv+dyTLSFuRET5coiIhCIiIQiIiEIiIhCIijbxvcMq1vWft3N+p7khUVEdOzPIbD82XoF12Wm1tjFXGm4bTwCg7ZfL35N6je7WeJ2eC4pZS4kuNSdpWCptbjE0/sx+y35nvPp80s1gCIiKFSiIiLxCEqiaQ6SOmcY4yWwjLLIv7z3d3PusOltsMdmcBkXuDPAgl3kKeKoC0LolhUb2mslFzezey258hy1Vbxmsc0iBhtz9EREWiqsrqu+8nwPxxmh2jY4bnDavQ7pvNtoiEjcjqc3su2heZKwaGWwtnMfqyNOX3mjEDyxDxVS6TYVHU0zqhos9gvfmBuD3DUfdTOFVjopRGT7J07iryiIslVxRERCEWUchaQWkg7wsUXoJBuEKeu++Q6jX5O2HYfoVKKmqXuq9aUY85amuOzuKteGYwXERVB7j6+vikXM4hTaIitCSRERCEREQhERRF8XnSsbDn6x3fdHem1VVMpozI/9zyXoF1jel7a2Rnuc4fAfVQyIs/q6uSqfnee4cAnAFkRETRdIiIhCIiIQq3pyz+DGdglz8WGnwVMdGQASCAa4TQ0NDQ0O2i9LvewdPC+PUSKtO5wzb9PEqlWKRrmOsk56Kjy6KR2qKXIOa/b0bqAGmogHetT6JVjXUZhG7CdOw638bqqYvAevznYj5jgodF02+7pIHYZWlhpUHWHDY5jhk4d4yWiOMuIa0FziaBoFSTuAGZVzBBFwoEtINiNUjjLiGtBc4mgABJJ3ADWpPRZlbXDTYXE8Awre2P8A0LXFx/3j2lrWA1Nna4Uc95GqUgkButoJJzoFKaFXWWh07hTEMMfCvWd5AeBUHjdYyCglceILR2kgjT6/AqRoqYuqGDiDc9gCtKIixVXhESiIQiIiEIiIhCnbmvDEOjd6QHVO8buIUqqfHIWkEZEGoVqsdpEjA4bdY3HaFdcFrjMzqXn2m/MfZIPbbVbkRFPpNERYyPDQScgBUrwkAXKFyXpbuibl6Z1d29yrZK22u0mR5cfAbhsC0rP8SrTVy3Hujb1+KcNbYIiIoxdoiIhC5L1t3QQyS0qWjIbySAK91SFRv+57RixdIeFG4eGGlFfbbZGzRvjd6LhQ7xtBHeDQ+CpVt0OnZXDSVv3TQ+6flVXjoxLhoY9lUG5yf1gWtbYE6DW9+eigcVbVFzXQ3y9nP4LssenLhlLGHfeYcJ901HmFOWPSazy6n4Duf1PM5ea8+ms7mGj2lh3OBB5Fa1ZKnoth9SM0YLL8WnTwNx4WUXFi1TEbP17916wDXMZjeoTSS5IpWmVzhC8D0z6J3Bw2ndTPiqVZLwki/lvczuBy8RqKzvC9ZJyDI7FQUAoABvNBlXvUXSdFaqkqmyRT2aOIHtd1tQb9p+CdzYvDNEWvjueXDx3W2y33NADHHKTHU9QgPjPeI5AR5VW12k1oILRJ0YOR6JkcFe4mNrSopFe+rbxAUCJXjQE271arl0QxYZJnBzTmGMOLF7TxlThzVitF7wQijpGNoKYQakU2YW1IXm4tLg3AHODK1w1OGu+mpa1Vavo7LXzZ6uclo2DRaw+JP0PepSHE2U7MsMdjxJN/RXW1abxt/lsc87zRg+Z8lEWrTKd/o4Yx90VPN1VArustyTS+hG4jeRhHN1AnMeB4VQtzyNHe83+vs/JJOxCsqDZpPc0emq1S3lK44nSPJ2HEcuGeSvGi14ungq81c15bi7QoCCe/OngoSy6DyH+Y9rBubV5+Q81arvu9sEYjZqGdTrJOtx71XOkuI4dNTiGns5wOhA0A469vIKUwumqWSF8lwO3iulERUBWJEREIRSdxWrC8sOp2riP2+AUYsmPLSCNYII8E5pZzTzNkHD6cV4RcWVwRYQyhzWuGogHms1pTSHC4TVFEX9aqARjbm7hsHP4KWJoqnap8b3O3nLhs8lCY3U9VB1Y3dp8OPolGC5WpERUdLoiIhCIiIQiIiELCaFrxhc0ObucARyKh7ZohA/NoMR+6cvdNfKim0TymrqilN4HlvcdPiNikZYIpRZ7QVQL70ZdZm48YezEG6i11SCRlmNm9Qqvemn2Yf1WfByoi1vo9XTVtH1s5u65F9uXJU3EqdkE+SMaWRERWBRqK3XDovDJDHK/E4uBOGuFoo4jZns3qor0XRj7JDwd/9HKqdK6uampGuhcWkuAuOVnHyUxg8LJZiHi+nHvC6rLdcUXoRtad4GfvHNdSIsnklfK7M9xJ5k3KuDWtaLNFkRESa6RERCEREQhEREIVguKaseHsuI8DmPmpJQWj8lHubvbXkf3U6tAwmXrKRl+Gnh9rJs8WK4r3mwxO3nqjx1+VVWlNaQyZRt9o8qAfEqFVaxuXPVFv9IA8/NKxjRERFCJRQOmjqWYf1WV912S4Lr0yaxscb2Oo1rWl+LEchTEW01eK7tNfsw/rM/K5cN6wtF2wENAP8I1oK1cDiNe9XrDY6abD4YahmbPIWgg2ykjft7jooCqdKype+N1rNB2vfsVit16xwxiRxq00w0zLqiow78lD2PTVj5A1zDG0mgdiDqV1YhQUChrZ/E/6fDr/AIbP85MPwaF26XRB09miaAKgDIAZOfhaMtgoea6psFomFsE4LnP6w5r2yBpIBtxvbivJa6dwMkZADcultye3hZTc9+htqZZsBJNKuqBSorqpnklqv0MtMdnwFxdhq6tMOLVlTPeoawHpL0ld2TLT8LejWMbTLectPVEgB3FsfRg+8U2/lVK11nt92DOdT7524/LZK/xcpFwd35R/lXfeWmMcTyxjTKQaOOINbXaAaGqwtWlLnwh9njLnVIfUF3R0AIqBrrXI6sioO6byFkMscsWIuo12oOAFQW0IzBr5Kdui6sMBNmloJSMUjm9ZobUUa0GgcCTmfBParDaCgAc+LYts9xJZJca3y3y23At7VuIukIamoqCQHc7gDVvK17Xv8lF269X2iwudJSrbQxtQKV6jjq3j5hVxXPSWwthsTY2ahKzM6ySHVce8qmKz9H5YZad74G5WF7rDs0/fsUTiTXska2Q3Nhf5oiIrAo1F6Jo19kh9l353LzteiaNfY4fZf+dypfTL+5x/5x/tcpzA/wDzu7vMKqXBpAbMX1aZMZafSoQRWppQ1Jr5K6XnerLOzG+ueTWj0nHcAq9oH/5/7X600hHS2+zxHNo6MEe08ud/jRRmJ01NWYu6JzMoYMzyD7wDWkabNttpunlJLLDRh4N7mwFttT4812XfpkyWQMcwx4jRrsQcKnUDkKLnfamG3zP6+KKKQ1xDDWOOhFKVp461p0jjD7bZowAMogaADXId24KPss2Jtvm7TcI/vTD5Apemw6lMf8RA0s6xgbluTbO8NGu5uk5amXN1chvlcTe1thf5KZ0HaSyZ5JNXtGZrmGkk/wCQUhfGkcdmOEgvkpXCDSg2Fx2LXohDhsrT2nvd54f0qtG9mx22WZzekGOQNFQKZ4WuqQdQCY/wTcSxWpe5pcGfpBtmI9kC/DYpfrzS0kQBsXcTra+pNvirJdelLJw/qmN7WOfQnECGipoaDkq7o5fhhe4FhldI5g9LOtTnShqet5L7HE9wtVsLejYWPDRqBMpDKDeAHHPep/Q2HDZsXakefAUb+kp3Uw0WHUs7mx5muLGlub3XAFxGYa6aH5JGJ89TLGC6xGY3tuNr27V03zpAyzUBq95FQwZZbydgWm5tJ2Wh2DCY30JAriDqa6GgzUJfUhs9v6Z7OkZkW1yB6mHI0pUH4LvuRkNptDrS0uY9uZiIFAS3DjDhrBz8VHvwqkhw4TOYTdmbrAbgPOzMo2HAk917py2rmfU5A4CzrZbcOd/IK5XQ+kzO+o5gqzKqWI0lj9tvxVrXPR914XN7fIeilZN1A6Qemz2PmotTGkLP5bvaHwI+ah1AYs0tq337PoEozZERFGLtRGlNhdLZyGCrmua+m0gAggd+dfBVe0X0ZrNFZWxnGCwVBqThBAAbStc1f1iIwCTQAnWaCp4lWLDsaZSxCOSLPldmabkWNra8wo2poTM8ua+1xY6XuPJUa2wvsk1mke3E1scVM8qtHWbi3gknkuuwl1ttjbRhwRR4TU5jqVIFdprnlqVvcwEUIBG4io5IG5U2btnJOJOkWeLWIdblLM9zbKd7N2v2/skm4bZ/v+xcG1uI7eSp5uyO3SSywPMRBBeHNyzr1wQ7IGhrVcej8D3Mtb4iekEQDSNZxPxGneQw81Jz6EHGejlwRn1SCSB2cj1hxU9dV1ss8eBmedXOOtx3n6KVqsbp4KUxwS9YDkytc33QCCQ46Zr2smkVDI+UOkZl965B3J2sOFlTTf7n2Y2ZzDLKTQPccTqYqgAUri2K2aPWB0FnYx3pVLnDcXH0eVPNSAjFa0Fd9BXmslAYji7KmLqYIsjS7Odb3dtptYdgUjTUbon53vzECw0tp5qB00+zf3WfByoivmmcgFmodZkZh4ipJ5A81Q1euiN/5f8A/R8lX8a/vPwHmiIitqhkXoujI/2kPsu/O5edL0y5I8NmgA/9TDzFT8VSOmj7Usbf8V/AH1U9gY/tnHs8wqldl4G75JWSMLq4dRp6NaOFdYNV9tt4FlrjtZYTG9rXMByy6PARXVUGvlvV3fEHawHcQD8UdGCKEAjcQCOSrv8A1BA6Uzvgu97S15zH2hYDTT2dh+aqT/lzwwRtk0Bu3TY9vPdUuKR9omlthbgjjjeRXPNsZaxoO01zK0WOwudYJnNFf4zCQNZbG3OnAur4FXymVNm75I1oAoBQbhkvD0lLQGxxAAFlhe9ms1AOlyb8V7/KwTdz7k5r6cTx+yrOjOkQPQ2bAQQCMQNRkC6pFFEXdeBsUszZY8bzlnQUIJNcxqNdYV7bC0GoaAd4AB5r66MEgkAkaiQCRwKTbjdK2SW0HsSAZhnN8wJde9tAb7fsujQylrP7T2m7G3CwFrKm/wCktMlknkeXuxOjc1jiScLSS5zWnUMxlubwXXoxpE2kNmwGuYxAgjWXVI1q0rBsLQahoB3gAHmk5sbjqIJIZoRYnM3KcuU5co0G9vmumULontex+wsbi99b/BU2O/ZLNPM2cOlBJo1zstdWuaDUYSNy7tDrvcDJO5uBrxRjaUqC7ESBuyACsr4waVANNVQDThVZLyqxxktO6OKEMc8NDiDocu1m7D870RUBbIHPfcNuQO/meK2Wc9dntt/MFblUbOOuz22/mCtyddHvck+Hmn0i4b5hxRHe0h3LX5Eqtq4ubUUOpVO1Wfo3uadhy7xsKb4/TkPbMNjofL87F7GeC1IiKspVEREIRERCEREQhEREIVQ06n60LNzXOP4jQflKqqmdLZ8VqeOyGN5NqfMlQy27Aoepw6FvZfx9rzVDxB+epee23houuwXXJPi6NuLDSubRStaayNxWm02Z0b3MeMLmmhGRp4hXHQeCkMj+1JTwa0fNxULpjBhtRPaYx3IYT+VM6bGXTYpJREDK0aHjcWvfW3E8OCWloQykbPrc78ra/ZQa9D0Vnx2WPe3E3k408iF54rloLPWOVm57Xe82n6Uh0uh6zD8/9Lgf+PmlMGky1OXmCPPyVnREWSK5IiIhCIiIQiIiEIiIhC32IVlj9tvxVrVZuhlZmd1TyaVZlcuj7bQud2+Q9UhJuii77sWJuMa26+9v7fVSiKaqadtREY3cfkuAbG6pqLuvWwdG6o9AnLuPZXCs5nhfBIY37hOQboiIkV6iIiEIiIhCIi0XhP0cUr+zG8+Iaaea7YwvcGN3Oi5c4NBJXm14z9JNK/tSPI4Fxp5LmRfQK5bV9ARsEbAwbAWWcucXOJPFei6NQYLLCN7S4/icSPIhQ2ncH8l/ttPkR+pWiCHAxrBqa1rfdFPkofTKDFZSey9judW/qCyHCqy+Mtn/AK3H/VceaulZB/2Rj5AfK3oqErFoRPSd7e1GebSD8KquqS0cnwWqE734ffBb81p2Lw9dQzM/wnxGo+YVUon5Khju0ei9HREWGK/oiIhCIiIQiIiEIiIhClLgjq9ztzacz+xU8o24YaRl3aceQy+qkloGExdXSMvx18ftZN3m5RERSi4WE0Ie0tcKgqsW6xGJ1DmPVO8fVWparRZ2yNLXCo+HeFFYlhzatlxo4bHyP5ou2usqki6bdYXRGhzbsdv+hXMqJJG+JxY8WIS4N0RESa9RERCEUPpZPhssm9xY3m6p8gVMKr6dT0ZCze5zj+EUH5ipnAoeuxCFvbfw9ryTKvfkpnnst46KnLuuSDHaIW/8jSeDTiPkCuFT2hkGK04uzG886N/UVr2JzdRRyycmnxtp81S6RnWTsb2hXtcd8wY7PM3fG6nEDEPMBdiU5LDYZDFI2Qbgg+Gqvz252lp46LyZZwyYXNcNYII8DVZWmHA97Oy5zfdNPktS38Fr234FZ1q09y9Ya6oBGogEcDmF9XBcU+OzQO/4wDxb1T8F3rAZ4jDK6I/pJHgbLRI352B3MXRERIpREREIRERCEX0CuW1fF23RBjlbub1j4avOiWgiM0jYxxNl4TYKw2eLAxrdwA/dbERaY1oaA0bBNUREXSEREQhYSxBwLXCoOxV+8LpMdXN6zPMcfqrGij62giq22doeB/N101xCpqKdt9yB1XR9U9nYeG5QkkZaSHAg7iqRV0MtK6zxpz4FLhwKxRETJdIqPptPW0Nb2Y283Eu+FFeF53pQ6trm4tHJjQrh0PjD68uP6Wk/MDzKhcadantzI8yopW7QSDKZ/exo8yf0qoq+aGNAstRrMj8XcchTkBzVv6VymPDnAfqLR87+ShcHZmqQeQJ8vNTqIiyBXRed6TwYLVL3kO95oJ86qKVg02I/1Daa+ibi5uI8qKvrc8HkMlDC52+UfS3zVArWhtQ8DmVetC58VmLezI4eBAcPMlT6qugj+rOPvRnmHD5K1LKOkEYjxKZo538QD5q4Yc7NSsPZ9NEREUGn6IiIQiIiEIp64bPRhftccuA/eqhIYi9zWjWTT91bYow1oaNQAA8FYsBps8pmOzfqft9UlIdLLJERXJIoiIhCIiIQiIiEItNpsjZBRwruO0cCtyLh7GvblcLhCrtsuZzM29dvdrHEbfBR6uS5LXdjJMyKO7QyPjvVbrMBB9qnNuw+R9fFKiTmqwqHpfYHMtDpKdSShB2VAAc3jlXxXpdqud7Mx127xr8W/RRs0LXgtc0OadbSKjkUxwysmwaq6yRmhFiOY02O3DyTetpRVxZL24heUr0LRawOhs4DhRznF5B1ioAAPfQDmuqz3LBG7E2JodsNK04V1eC7VI470jbiMQgiaQ29yTuezS6Z4fhhpnmR5udtEREVPU0qrpjcznkTsBdRuF4GZFNTqbs6HgFUmMLiAASTqAzJ7gAvV18DADUAA76Z81csN6VyUdOIHx5suxvbTkdDt8NFCVWENnlMgda++l1D6MXQbPEceUjyC4dkAdVvHM81Moiq9XVSVczp5N3a/ndspaGJsLBG3YIiImqVRERCERF1XfYjK6nqj0j8uKViidK8MYLkrwmykLiseuQ8G8Np+XNTC+MaAABkAKAL6tEo6ZtNCIx8e0psTc3RERO14iIiEIiIhCIiIQiIiEIiIhCLntNgZJ6Tc94yPNdCLiSNkjcrxcdqFB2i4CM2HF3HI89XwUbNZ3M9Jpbx1c9Sty+EV15qDqMCgk1jJafEfnxSgkKpyKyzXRG71cJ3ty8tS4ZdHz6rge4inmFCTYLVR+6A4dn3suw8KIRdct1SN9UnhQ/uuZ8ZGsEcQR8VFyQSR++0jvC7uCsUREivUREC9QiLphu2R+ppA3nqjzUnZbhAzecR3DIc9ZT+nw2onPstsOZ0H53LkuAUbYrvdKcsm7XbOA3lWOz2dsbQ1ooPM95WxrQBQCg2AL6rjQYbHSC+7jx9Eg510REUmuUREQhEREIRERCEREQhEREIRERCEREQhEREIRERCEQhEQhanWVh1safwhYG7o+w3kERImCJ27R4Be3K+iwRj1G+6FtZGBqAHAUXxF02JjfdaB8F5dZoiJRCIiIQiIiEIiIhC//Z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8100" y="-2865438"/>
            <a:ext cx="6743700" cy="59817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22530" name="Picture 2" descr="C:\Users\Ammundsen\AppData\Local\Microsoft\Windows\Temporary Internet Files\Content.IE5\ZMZDFKTZ\Toilets_unisex.svg[1]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080" y="404664"/>
            <a:ext cx="3217540" cy="2970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784976" cy="1219200"/>
          </a:xfrm>
        </p:spPr>
        <p:txBody>
          <a:bodyPr>
            <a:noAutofit/>
          </a:bodyPr>
          <a:lstStyle/>
          <a:p>
            <a:r>
              <a:rPr lang="en-NZ" sz="6400" dirty="0" err="1" smtClean="0"/>
              <a:t>Kāpata</a:t>
            </a:r>
            <a:r>
              <a:rPr lang="en-NZ" sz="6400" dirty="0" smtClean="0"/>
              <a:t> </a:t>
            </a:r>
            <a:r>
              <a:rPr lang="en-NZ" sz="6400" dirty="0" err="1" smtClean="0"/>
              <a:t>Kaiwhakatikatika</a:t>
            </a:r>
            <a:endParaRPr lang="en-NZ" sz="6400" dirty="0"/>
          </a:p>
        </p:txBody>
      </p:sp>
      <p:pic>
        <p:nvPicPr>
          <p:cNvPr id="23554" name="Picture 2" descr="C:\Users\Ammundsen\AppData\Local\Microsoft\Windows\Temporary Internet Files\Content.IE5\LYDM50TL\SpringCleaningBucket_zps0e2444c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1628800"/>
            <a:ext cx="2782455" cy="42210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7544" y="476672"/>
            <a:ext cx="84249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4800" dirty="0" smtClean="0"/>
              <a:t>Kia </a:t>
            </a:r>
            <a:r>
              <a:rPr lang="en-NZ" sz="4800" dirty="0" err="1" smtClean="0"/>
              <a:t>Tūpato</a:t>
            </a:r>
            <a:r>
              <a:rPr lang="en-NZ" sz="4800" dirty="0" smtClean="0"/>
              <a:t> - </a:t>
            </a:r>
            <a:r>
              <a:rPr lang="en-NZ" sz="4800" dirty="0" err="1" smtClean="0"/>
              <a:t>Kāore</a:t>
            </a:r>
            <a:r>
              <a:rPr lang="en-NZ" sz="4800" dirty="0" smtClean="0"/>
              <a:t> e </a:t>
            </a:r>
            <a:r>
              <a:rPr lang="en-NZ" sz="4800" dirty="0" err="1" smtClean="0"/>
              <a:t>Whakaae</a:t>
            </a:r>
            <a:r>
              <a:rPr lang="en-NZ" sz="4800" dirty="0" smtClean="0"/>
              <a:t> te </a:t>
            </a:r>
            <a:r>
              <a:rPr lang="en-NZ" sz="4800" dirty="0" err="1" smtClean="0"/>
              <a:t>Kuhunga</a:t>
            </a:r>
            <a:r>
              <a:rPr lang="en-NZ" sz="4800" dirty="0" smtClean="0"/>
              <a:t> </a:t>
            </a:r>
            <a:r>
              <a:rPr lang="en-NZ" sz="4800" dirty="0" err="1" smtClean="0"/>
              <a:t>Koremana</a:t>
            </a:r>
            <a:endParaRPr lang="en-NZ" sz="4800" dirty="0"/>
          </a:p>
        </p:txBody>
      </p:sp>
      <p:pic>
        <p:nvPicPr>
          <p:cNvPr id="26626" name="Picture 2" descr="Rheem Rheemglas 111250 Electric Hot Water System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2852936"/>
            <a:ext cx="1695450" cy="2647951"/>
          </a:xfrm>
          <a:prstGeom prst="rect">
            <a:avLst/>
          </a:prstGeom>
          <a:noFill/>
        </p:spPr>
      </p:pic>
      <p:pic>
        <p:nvPicPr>
          <p:cNvPr id="26627" name="Picture 3" descr="C:\Users\Ammundsen\AppData\Local\Microsoft\Windows\Temporary Internet Files\Content.IE5\UF8WFDQ6\large-Warning-166.6-13844[1]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2996952"/>
            <a:ext cx="2484256" cy="2194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7200" b="1" dirty="0" err="1" smtClean="0"/>
              <a:t>Rūma</a:t>
            </a:r>
            <a:r>
              <a:rPr lang="en-NZ" sz="7200" b="1" dirty="0" smtClean="0"/>
              <a:t> </a:t>
            </a:r>
            <a:r>
              <a:rPr lang="en-NZ" sz="7200" b="1" dirty="0" err="1" smtClean="0"/>
              <a:t>Whakaora</a:t>
            </a:r>
            <a:endParaRPr lang="en-NZ" sz="7200" dirty="0"/>
          </a:p>
        </p:txBody>
      </p:sp>
      <p:pic>
        <p:nvPicPr>
          <p:cNvPr id="7170" name="Picture 2" descr="C:\Users\Ammundsen\AppData\Local\Microsoft\Windows\Temporary Internet Files\Content.IE5\HBS868BF\tn_case_first_aid_kit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1340768"/>
            <a:ext cx="4937765" cy="4937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692696"/>
            <a:ext cx="8305800" cy="1981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NZ" sz="11500" b="0" i="0" u="none" strike="noStrike" kern="1200" cap="none" spc="-100" normalizeH="0" baseline="0" noProof="0" dirty="0" err="1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Tumuaki</a:t>
            </a:r>
            <a:endParaRPr kumimoji="0" lang="en-NZ" sz="115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784976" cy="2268488"/>
          </a:xfrm>
        </p:spPr>
        <p:txBody>
          <a:bodyPr>
            <a:noAutofit/>
          </a:bodyPr>
          <a:lstStyle/>
          <a:p>
            <a:r>
              <a:rPr lang="en-NZ" sz="5200" dirty="0" smtClean="0"/>
              <a:t>Wharepaku mō te hunga hauā</a:t>
            </a:r>
            <a:br>
              <a:rPr lang="en-NZ" sz="5200" dirty="0" smtClean="0"/>
            </a:br>
            <a:r>
              <a:rPr lang="en-NZ" sz="5200" dirty="0" smtClean="0"/>
              <a:t>Uwhiuwhi mō te hunga hauā</a:t>
            </a:r>
            <a:endParaRPr lang="en-NZ" sz="5200" dirty="0"/>
          </a:p>
        </p:txBody>
      </p:sp>
      <p:pic>
        <p:nvPicPr>
          <p:cNvPr id="2050" name="Picture 2" descr="C:\Users\Ammundsen\AppData\Local\Microsoft\Windows\Temporary Internet Files\Content.IE5\UDA0KNTK\disabled-toilet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564904"/>
            <a:ext cx="2623031" cy="3530600"/>
          </a:xfrm>
          <a:prstGeom prst="rect">
            <a:avLst/>
          </a:prstGeom>
          <a:noFill/>
        </p:spPr>
      </p:pic>
      <p:pic>
        <p:nvPicPr>
          <p:cNvPr id="2051" name="Picture 3" descr="C:\Users\Ammundsen\AppData\Local\Microsoft\Windows\Temporary Internet Files\Content.IE5\UF8WFDQ6\Shower_symbol-670x67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2564904"/>
            <a:ext cx="3550915" cy="35509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7200" dirty="0" smtClean="0"/>
              <a:t>Pātūtū paihikara</a:t>
            </a:r>
            <a:endParaRPr lang="en-NZ" sz="7200" dirty="0"/>
          </a:p>
        </p:txBody>
      </p:sp>
      <p:pic>
        <p:nvPicPr>
          <p:cNvPr id="3074" name="Picture 2" descr="C:\Users\Ammundsen\AppData\Local\Microsoft\Windows\Temporary Internet Files\Content.IE5\ZMZDFKTZ\Wave_Bicycle_Rack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46040"/>
            <a:ext cx="3528392" cy="3528392"/>
          </a:xfrm>
          <a:prstGeom prst="rect">
            <a:avLst/>
          </a:prstGeom>
          <a:noFill/>
        </p:spPr>
      </p:pic>
      <p:pic>
        <p:nvPicPr>
          <p:cNvPr id="3075" name="Picture 3" descr="C:\Users\Ammundsen\AppData\Local\Microsoft\Windows\Temporary Internet Files\Content.IE5\5UI1UADN\madd_nitro_extreme_black_i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492896"/>
            <a:ext cx="3429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7200" b="1" dirty="0" err="1" smtClean="0"/>
              <a:t>Pāmu</a:t>
            </a:r>
            <a:r>
              <a:rPr lang="en-NZ" sz="7200" b="1" dirty="0" smtClean="0"/>
              <a:t> </a:t>
            </a:r>
            <a:r>
              <a:rPr lang="en-NZ" sz="7200" b="1" dirty="0" err="1" smtClean="0"/>
              <a:t>Noke</a:t>
            </a:r>
            <a:endParaRPr lang="en-NZ" sz="7200" dirty="0"/>
          </a:p>
        </p:txBody>
      </p:sp>
      <p:pic>
        <p:nvPicPr>
          <p:cNvPr id="4102" name="Picture 6" descr="http://www.ecofilms.com.au/wp-content/uploads/2010/08/Worm-Bathtu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988840"/>
            <a:ext cx="6858000" cy="3705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Z" sz="8800" dirty="0" smtClean="0"/>
              <a:t>Tari </a:t>
            </a:r>
            <a:endParaRPr lang="en-NZ" sz="8800" dirty="0"/>
          </a:p>
        </p:txBody>
      </p:sp>
      <p:pic>
        <p:nvPicPr>
          <p:cNvPr id="5124" name="Picture 4" descr="C:\Users\Ammundsen\AppData\Local\Microsoft\Windows\Temporary Internet Files\Content.IE5\ZMZDFKTZ\back_to_school_secretary_animated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63628"/>
            <a:ext cx="5256584" cy="50112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7200" b="1" dirty="0" smtClean="0"/>
              <a:t>Whare </a:t>
            </a:r>
            <a:r>
              <a:rPr lang="en-NZ" sz="7200" b="1" dirty="0" err="1" smtClean="0"/>
              <a:t>Pukapuka</a:t>
            </a:r>
            <a:endParaRPr lang="en-NZ" sz="7200" dirty="0"/>
          </a:p>
        </p:txBody>
      </p:sp>
      <p:pic>
        <p:nvPicPr>
          <p:cNvPr id="6146" name="Picture 2" descr="C:\Users\Ammundsen\AppData\Local\Microsoft\Windows\Temporary Internet Files\Content.IE5\LYDM50TL\books%20shelf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8604448" cy="38318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7200" dirty="0" err="1" smtClean="0"/>
              <a:t>Wharepaku</a:t>
            </a:r>
            <a:r>
              <a:rPr lang="en-NZ" sz="7200" dirty="0" smtClean="0"/>
              <a:t> </a:t>
            </a:r>
            <a:r>
              <a:rPr lang="en-NZ" sz="7200" dirty="0" err="1" smtClean="0"/>
              <a:t>Kotiro</a:t>
            </a:r>
            <a:endParaRPr lang="en-NZ" sz="7200" dirty="0"/>
          </a:p>
        </p:txBody>
      </p:sp>
      <p:pic>
        <p:nvPicPr>
          <p:cNvPr id="8194" name="Picture 2" descr="C:\Users\Ammundsen\AppData\Local\Microsoft\Windows\Temporary Internet Files\Content.IE5\KZHXOF9A\PngThumb-Toilet-Seat-135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2215631" cy="2880320"/>
          </a:xfrm>
          <a:prstGeom prst="rect">
            <a:avLst/>
          </a:prstGeom>
          <a:noFill/>
        </p:spPr>
      </p:pic>
      <p:pic>
        <p:nvPicPr>
          <p:cNvPr id="8195" name="Picture 3" descr="C:\Users\Ammundsen\AppData\Local\Microsoft\Windows\Temporary Internet Files\Content.IE5\V2XQIQ65\WashHands2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2248344" cy="3017912"/>
          </a:xfrm>
          <a:prstGeom prst="rect">
            <a:avLst/>
          </a:prstGeom>
          <a:noFill/>
        </p:spPr>
      </p:pic>
      <p:pic>
        <p:nvPicPr>
          <p:cNvPr id="1028" name="Picture 4" descr="http://happifran.com/wp-content/uploads/2013/05/school-toilet-sign.png"/>
          <p:cNvPicPr>
            <a:picLocks noChangeAspect="1" noChangeArrowheads="1"/>
          </p:cNvPicPr>
          <p:nvPr/>
        </p:nvPicPr>
        <p:blipFill>
          <a:blip r:embed="rId4" cstate="print"/>
          <a:srcRect l="49717"/>
          <a:stretch>
            <a:fillRect/>
          </a:stretch>
        </p:blipFill>
        <p:spPr bwMode="auto">
          <a:xfrm>
            <a:off x="6729222" y="1916832"/>
            <a:ext cx="2178414" cy="21823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>
            <a:normAutofit/>
          </a:bodyPr>
          <a:lstStyle/>
          <a:p>
            <a:r>
              <a:rPr lang="en-NZ" sz="7200" dirty="0" err="1" smtClean="0"/>
              <a:t>Wharepaku</a:t>
            </a:r>
            <a:r>
              <a:rPr lang="en-NZ" sz="7200" dirty="0" smtClean="0"/>
              <a:t> </a:t>
            </a:r>
            <a:r>
              <a:rPr lang="en-NZ" sz="7200" dirty="0" err="1" smtClean="0"/>
              <a:t>Kotiro</a:t>
            </a:r>
            <a:endParaRPr lang="en-NZ" sz="7200" dirty="0"/>
          </a:p>
        </p:txBody>
      </p:sp>
      <p:pic>
        <p:nvPicPr>
          <p:cNvPr id="5" name="Picture 2" descr="C:\Users\Ammundsen\AppData\Local\Microsoft\Windows\Temporary Internet Files\Content.IE5\KZHXOF9A\PngThumb-Toilet-Seat-13501[1]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3789040"/>
            <a:ext cx="2215631" cy="2880320"/>
          </a:xfrm>
          <a:prstGeom prst="rect">
            <a:avLst/>
          </a:prstGeom>
          <a:noFill/>
        </p:spPr>
      </p:pic>
      <p:pic>
        <p:nvPicPr>
          <p:cNvPr id="6" name="Picture 3" descr="C:\Users\Ammundsen\AppData\Local\Microsoft\Windows\Temporary Internet Files\Content.IE5\V2XQIQ65\WashHands2[1]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3573016"/>
            <a:ext cx="2248344" cy="3017912"/>
          </a:xfrm>
          <a:prstGeom prst="rect">
            <a:avLst/>
          </a:prstGeom>
          <a:noFill/>
        </p:spPr>
      </p:pic>
      <p:pic>
        <p:nvPicPr>
          <p:cNvPr id="7" name="Picture 4" descr="http://happifran.com/wp-content/uploads/2013/05/school-toilet-sign.png"/>
          <p:cNvPicPr>
            <a:picLocks noChangeAspect="1" noChangeArrowheads="1"/>
          </p:cNvPicPr>
          <p:nvPr/>
        </p:nvPicPr>
        <p:blipFill>
          <a:blip r:embed="rId4" cstate="print"/>
          <a:srcRect l="49717"/>
          <a:stretch>
            <a:fillRect/>
          </a:stretch>
        </p:blipFill>
        <p:spPr bwMode="auto">
          <a:xfrm>
            <a:off x="6729222" y="1916832"/>
            <a:ext cx="2178414" cy="218239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138</TotalTime>
  <Words>38</Words>
  <Application>Microsoft Office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Ātea Kaiako</vt:lpstr>
      <vt:lpstr>PowerPoint Presentation</vt:lpstr>
      <vt:lpstr>Wharepaku mō te hunga hauā Uwhiuwhi mō te hunga hauā</vt:lpstr>
      <vt:lpstr>Pātūtū paihikara</vt:lpstr>
      <vt:lpstr>Pāmu Noke</vt:lpstr>
      <vt:lpstr>Tari </vt:lpstr>
      <vt:lpstr>Whare Pukapuka</vt:lpstr>
      <vt:lpstr>Wharepaku Kotiro</vt:lpstr>
      <vt:lpstr>Wharepaku Kotiro</vt:lpstr>
      <vt:lpstr>Wharepaku Tama</vt:lpstr>
      <vt:lpstr>Wharepaku Tama</vt:lpstr>
      <vt:lpstr>Kāuta</vt:lpstr>
      <vt:lpstr>Wharepaku</vt:lpstr>
      <vt:lpstr>Kāpata Kaiwhakatikatika</vt:lpstr>
      <vt:lpstr>PowerPoint Presentation</vt:lpstr>
      <vt:lpstr>Rūma Whakaora</vt:lpstr>
    </vt:vector>
  </TitlesOfParts>
  <Company>BLACK EDITION - tum0r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Ātea Kaiako</dc:title>
  <dc:creator>Ammundsen</dc:creator>
  <cp:lastModifiedBy>Rachel</cp:lastModifiedBy>
  <cp:revision>6</cp:revision>
  <dcterms:created xsi:type="dcterms:W3CDTF">2015-04-07T03:08:27Z</dcterms:created>
  <dcterms:modified xsi:type="dcterms:W3CDTF">2015-04-09T10:33:13Z</dcterms:modified>
</cp:coreProperties>
</file>