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001125" cy="5761038"/>
  <p:notesSz cx="6858000" cy="9144000"/>
  <p:defaultTextStyle>
    <a:defPPr>
      <a:defRPr lang="en-US"/>
    </a:defPPr>
    <a:lvl1pPr marL="0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1767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3534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5301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87068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08835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30602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52369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74136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58" y="-96"/>
      </p:cViewPr>
      <p:guideLst>
        <p:guide orient="horz" pos="181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85" y="1789656"/>
            <a:ext cx="7650956" cy="1234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169" y="3264588"/>
            <a:ext cx="6300788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5816" y="230709"/>
            <a:ext cx="2025253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56" y="230709"/>
            <a:ext cx="5925741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27" y="3702001"/>
            <a:ext cx="7650956" cy="114420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27" y="2441774"/>
            <a:ext cx="7650956" cy="126022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1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3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53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70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88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06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23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41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56" y="1344243"/>
            <a:ext cx="3975497" cy="38020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72" y="1344243"/>
            <a:ext cx="3975497" cy="38020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289566"/>
            <a:ext cx="3977060" cy="5374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767" indent="0">
              <a:buNone/>
              <a:defRPr sz="1800" b="1"/>
            </a:lvl2pPr>
            <a:lvl3pPr marL="843534" indent="0">
              <a:buNone/>
              <a:defRPr sz="1700" b="1"/>
            </a:lvl3pPr>
            <a:lvl4pPr marL="1265301" indent="0">
              <a:buNone/>
              <a:defRPr sz="1500" b="1"/>
            </a:lvl4pPr>
            <a:lvl5pPr marL="1687068" indent="0">
              <a:buNone/>
              <a:defRPr sz="1500" b="1"/>
            </a:lvl5pPr>
            <a:lvl6pPr marL="2108835" indent="0">
              <a:buNone/>
              <a:defRPr sz="1500" b="1"/>
            </a:lvl6pPr>
            <a:lvl7pPr marL="2530602" indent="0">
              <a:buNone/>
              <a:defRPr sz="1500" b="1"/>
            </a:lvl7pPr>
            <a:lvl8pPr marL="2952369" indent="0">
              <a:buNone/>
              <a:defRPr sz="1500" b="1"/>
            </a:lvl8pPr>
            <a:lvl9pPr marL="337413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" y="1826996"/>
            <a:ext cx="3977060" cy="33192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447" y="1289566"/>
            <a:ext cx="3978622" cy="5374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767" indent="0">
              <a:buNone/>
              <a:defRPr sz="1800" b="1"/>
            </a:lvl2pPr>
            <a:lvl3pPr marL="843534" indent="0">
              <a:buNone/>
              <a:defRPr sz="1700" b="1"/>
            </a:lvl3pPr>
            <a:lvl4pPr marL="1265301" indent="0">
              <a:buNone/>
              <a:defRPr sz="1500" b="1"/>
            </a:lvl4pPr>
            <a:lvl5pPr marL="1687068" indent="0">
              <a:buNone/>
              <a:defRPr sz="1500" b="1"/>
            </a:lvl5pPr>
            <a:lvl6pPr marL="2108835" indent="0">
              <a:buNone/>
              <a:defRPr sz="1500" b="1"/>
            </a:lvl6pPr>
            <a:lvl7pPr marL="2530602" indent="0">
              <a:buNone/>
              <a:defRPr sz="1500" b="1"/>
            </a:lvl7pPr>
            <a:lvl8pPr marL="2952369" indent="0">
              <a:buNone/>
              <a:defRPr sz="1500" b="1"/>
            </a:lvl8pPr>
            <a:lvl9pPr marL="337413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447" y="1826996"/>
            <a:ext cx="3978622" cy="33192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7" y="229375"/>
            <a:ext cx="2961308" cy="9761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190" y="229375"/>
            <a:ext cx="5031879" cy="49168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57" y="1205551"/>
            <a:ext cx="2961308" cy="3940710"/>
          </a:xfrm>
        </p:spPr>
        <p:txBody>
          <a:bodyPr/>
          <a:lstStyle>
            <a:lvl1pPr marL="0" indent="0">
              <a:buNone/>
              <a:defRPr sz="1300"/>
            </a:lvl1pPr>
            <a:lvl2pPr marL="421767" indent="0">
              <a:buNone/>
              <a:defRPr sz="1100"/>
            </a:lvl2pPr>
            <a:lvl3pPr marL="843534" indent="0">
              <a:buNone/>
              <a:defRPr sz="900"/>
            </a:lvl3pPr>
            <a:lvl4pPr marL="1265301" indent="0">
              <a:buNone/>
              <a:defRPr sz="800"/>
            </a:lvl4pPr>
            <a:lvl5pPr marL="1687068" indent="0">
              <a:buNone/>
              <a:defRPr sz="800"/>
            </a:lvl5pPr>
            <a:lvl6pPr marL="2108835" indent="0">
              <a:buNone/>
              <a:defRPr sz="800"/>
            </a:lvl6pPr>
            <a:lvl7pPr marL="2530602" indent="0">
              <a:buNone/>
              <a:defRPr sz="800"/>
            </a:lvl7pPr>
            <a:lvl8pPr marL="2952369" indent="0">
              <a:buNone/>
              <a:defRPr sz="800"/>
            </a:lvl8pPr>
            <a:lvl9pPr marL="33741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84" y="4032727"/>
            <a:ext cx="5400675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4284" y="514759"/>
            <a:ext cx="5400675" cy="3456623"/>
          </a:xfrm>
        </p:spPr>
        <p:txBody>
          <a:bodyPr/>
          <a:lstStyle>
            <a:lvl1pPr marL="0" indent="0">
              <a:buNone/>
              <a:defRPr sz="3000"/>
            </a:lvl1pPr>
            <a:lvl2pPr marL="421767" indent="0">
              <a:buNone/>
              <a:defRPr sz="2600"/>
            </a:lvl2pPr>
            <a:lvl3pPr marL="843534" indent="0">
              <a:buNone/>
              <a:defRPr sz="2200"/>
            </a:lvl3pPr>
            <a:lvl4pPr marL="1265301" indent="0">
              <a:buNone/>
              <a:defRPr sz="1800"/>
            </a:lvl4pPr>
            <a:lvl5pPr marL="1687068" indent="0">
              <a:buNone/>
              <a:defRPr sz="1800"/>
            </a:lvl5pPr>
            <a:lvl6pPr marL="2108835" indent="0">
              <a:buNone/>
              <a:defRPr sz="1800"/>
            </a:lvl6pPr>
            <a:lvl7pPr marL="2530602" indent="0">
              <a:buNone/>
              <a:defRPr sz="1800"/>
            </a:lvl7pPr>
            <a:lvl8pPr marL="2952369" indent="0">
              <a:buNone/>
              <a:defRPr sz="1800"/>
            </a:lvl8pPr>
            <a:lvl9pPr marL="3374136" indent="0">
              <a:buNone/>
              <a:defRPr sz="18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284" y="4508813"/>
            <a:ext cx="5400675" cy="676121"/>
          </a:xfrm>
        </p:spPr>
        <p:txBody>
          <a:bodyPr/>
          <a:lstStyle>
            <a:lvl1pPr marL="0" indent="0">
              <a:buNone/>
              <a:defRPr sz="1300"/>
            </a:lvl1pPr>
            <a:lvl2pPr marL="421767" indent="0">
              <a:buNone/>
              <a:defRPr sz="1100"/>
            </a:lvl2pPr>
            <a:lvl3pPr marL="843534" indent="0">
              <a:buNone/>
              <a:defRPr sz="900"/>
            </a:lvl3pPr>
            <a:lvl4pPr marL="1265301" indent="0">
              <a:buNone/>
              <a:defRPr sz="800"/>
            </a:lvl4pPr>
            <a:lvl5pPr marL="1687068" indent="0">
              <a:buNone/>
              <a:defRPr sz="800"/>
            </a:lvl5pPr>
            <a:lvl6pPr marL="2108835" indent="0">
              <a:buNone/>
              <a:defRPr sz="800"/>
            </a:lvl6pPr>
            <a:lvl7pPr marL="2530602" indent="0">
              <a:buNone/>
              <a:defRPr sz="800"/>
            </a:lvl7pPr>
            <a:lvl8pPr marL="2952369" indent="0">
              <a:buNone/>
              <a:defRPr sz="800"/>
            </a:lvl8pPr>
            <a:lvl9pPr marL="33741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56" y="230709"/>
            <a:ext cx="8101013" cy="960173"/>
          </a:xfrm>
          <a:prstGeom prst="rect">
            <a:avLst/>
          </a:prstGeom>
        </p:spPr>
        <p:txBody>
          <a:bodyPr vert="horz" lIns="84353" tIns="42177" rIns="84353" bIns="421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344243"/>
            <a:ext cx="8101013" cy="3802019"/>
          </a:xfrm>
          <a:prstGeom prst="rect">
            <a:avLst/>
          </a:prstGeom>
        </p:spPr>
        <p:txBody>
          <a:bodyPr vert="horz" lIns="84353" tIns="42177" rIns="84353" bIns="421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056" y="5339629"/>
            <a:ext cx="2100263" cy="306722"/>
          </a:xfrm>
          <a:prstGeom prst="rect">
            <a:avLst/>
          </a:prstGeom>
        </p:spPr>
        <p:txBody>
          <a:bodyPr vert="horz" lIns="84353" tIns="42177" rIns="84353" bIns="4217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5896-33C7-4F76-9F4B-D4B7D1FA69F0}" type="datetimeFigureOut">
              <a:rPr lang="en-NZ" smtClean="0"/>
              <a:t>3/05/2014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5385" y="5339629"/>
            <a:ext cx="2850356" cy="306722"/>
          </a:xfrm>
          <a:prstGeom prst="rect">
            <a:avLst/>
          </a:prstGeom>
        </p:spPr>
        <p:txBody>
          <a:bodyPr vert="horz" lIns="84353" tIns="42177" rIns="84353" bIns="4217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0806" y="5339629"/>
            <a:ext cx="2100263" cy="306722"/>
          </a:xfrm>
          <a:prstGeom prst="rect">
            <a:avLst/>
          </a:prstGeom>
        </p:spPr>
        <p:txBody>
          <a:bodyPr vert="horz" lIns="84353" tIns="42177" rIns="84353" bIns="4217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E835-D18C-4C05-A679-CDDCBE5E5D1B}" type="slidenum">
              <a:rPr lang="en-NZ" smtClean="0"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3534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325" indent="-316325" algn="l" defTabSz="84353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71" indent="-263604" algn="l" defTabSz="84353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418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85" indent="-210884" algn="l" defTabSz="843534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7952" indent="-210884" algn="l" defTabSz="843534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9719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6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253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5020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767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534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5301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835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602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2369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4136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ariki RTR BK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604" y="0"/>
            <a:ext cx="5033917" cy="57610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ariki RTR BK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68452" cy="5761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2490" y="0"/>
            <a:ext cx="1800200" cy="61208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 descr="Matariki RTR BK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4974" y="0"/>
            <a:ext cx="4982092" cy="57610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ariki RTR BK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604" y="0"/>
            <a:ext cx="5033917" cy="57610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ariki RTR BK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5348" y="0"/>
            <a:ext cx="5030428" cy="57610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ariki RTR BK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4846" y="0"/>
            <a:ext cx="5051432" cy="57610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ariki RTR BK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732" y="0"/>
            <a:ext cx="4961660" cy="57610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ariki RTR BK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659" y="0"/>
            <a:ext cx="4995807" cy="57610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ariki RTR BK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516" y="0"/>
            <a:ext cx="4982092" cy="57610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LizSimon</dc:creator>
  <cp:lastModifiedBy>LizSimon</cp:lastModifiedBy>
  <cp:revision>2</cp:revision>
  <dcterms:created xsi:type="dcterms:W3CDTF">2014-05-03T05:32:54Z</dcterms:created>
  <dcterms:modified xsi:type="dcterms:W3CDTF">2014-05-03T05:42:42Z</dcterms:modified>
</cp:coreProperties>
</file>