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F2817C9-BFC9-4B36-AF26-8DD1680C7F18}">
          <p14:sldIdLst>
            <p14:sldId id="256"/>
            <p14:sldId id="262"/>
            <p14:sldId id="257"/>
            <p14:sldId id="258"/>
            <p14:sldId id="259"/>
            <p14:sldId id="260"/>
            <p14:sldId id="261"/>
            <p14:sldId id="263"/>
            <p14:sldId id="264"/>
            <p14:sldId id="267"/>
            <p14:sldId id="269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98AD-F679-47BA-A3F2-E87F784AF2FF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BC61-AC0E-46BD-AE7F-20684B662B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157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006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384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913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502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847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16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418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107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130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811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625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2904-B824-401B-BAB4-620F7CA72368}" type="datetimeFigureOut">
              <a:rPr lang="en-NZ" smtClean="0"/>
              <a:t>04/06/2013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A2BB-A4EA-4310-8798-A159547ED8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38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3" y="476672"/>
            <a:ext cx="7920879" cy="387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472514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I am learning that it is ok to </a:t>
            </a:r>
            <a:r>
              <a:rPr lang="en-NZ" sz="4000" dirty="0" smtClean="0"/>
              <a:t>lose and not </a:t>
            </a:r>
            <a:r>
              <a:rPr lang="en-NZ" sz="4000" smtClean="0"/>
              <a:t>be chosen </a:t>
            </a:r>
            <a:r>
              <a:rPr lang="en-NZ" sz="4000" dirty="0" smtClean="0"/>
              <a:t>when playing games.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0045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88" y="116632"/>
            <a:ext cx="44577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986" y="479715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Sometimes I don’t get chosen when playing a game. This also makes me feel sad and sometimes angry.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00889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328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7707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When I </a:t>
            </a:r>
            <a:r>
              <a:rPr lang="en-NZ" sz="4000" dirty="0" smtClean="0"/>
              <a:t>don’t get chosen</a:t>
            </a:r>
            <a:r>
              <a:rPr lang="en-NZ" sz="4000" dirty="0" smtClean="0"/>
              <a:t>, </a:t>
            </a:r>
            <a:r>
              <a:rPr lang="en-NZ" sz="4000" dirty="0" smtClean="0"/>
              <a:t>I need to STOP, take a deep breath and think, ‘it’s ok to </a:t>
            </a:r>
            <a:r>
              <a:rPr lang="en-NZ" sz="4000" dirty="0" smtClean="0"/>
              <a:t>not be chosen this time</a:t>
            </a:r>
            <a:r>
              <a:rPr lang="en-NZ" sz="4000" dirty="0" smtClean="0"/>
              <a:t>’.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0912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7" y="476672"/>
            <a:ext cx="82809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067" y="486916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This makes my friends feel happy and they will want to play with me again.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4251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42950"/>
            <a:ext cx="6408712" cy="34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284" y="472514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It makes me feel happy when my friends want to play with me.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5413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608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0851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I like to play games and I like to win!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048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1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94116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When I win, I feel happy and I often say nice things to my friends.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78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4807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36510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Sometimes I lose. I don’t like to lose. When I lose, I feel very mad.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9029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76672"/>
            <a:ext cx="64103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65313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When I lose, sometimes I cry, whine and say mean things to my friends.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8798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4644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93305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When I get angry, it makes the winner of the game sad. My friends think that I’m a poor sport.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006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8280919" cy="3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14908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When this happens, my friends won’t want to play with me. This will make me sad because I like playing games.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7364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328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07707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When I lose, I need to STOP, take a deep breath and think, ‘it’s ok to lose’.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3390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809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476" y="458112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I will say, ‘maybe I’ll win next time’. I can tell my friends ‘good game!’, ‘that was fun!’ and ‘let’s play again!’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7257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259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Pakuranga Intermediate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</cp:revision>
  <dcterms:created xsi:type="dcterms:W3CDTF">2013-05-27T00:45:55Z</dcterms:created>
  <dcterms:modified xsi:type="dcterms:W3CDTF">2013-06-04T00:43:43Z</dcterms:modified>
</cp:coreProperties>
</file>