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947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787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8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703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601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4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95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984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913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3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891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5846-A817-4976-A050-FD7BF07ECFB8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763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nz/url?sa=i&amp;rct=j&amp;q=&amp;esrc=s&amp;frm=1&amp;source=images&amp;cd=&amp;cad=rja&amp;docid=Y6bAzlEbae-anM&amp;tbnid=x-UyJRKai09tFM:&amp;ved=0CAUQjRw&amp;url=http://www.debonoforschools.com/asp/six_hats.asp&amp;ei=OPgsUYa-Ao_QmAXtvoDABw&amp;bvm=bv.42965579,d.dGY&amp;psig=AFQjCNGWCzvgk5xkNy3BuGEZutlZ53S0zQ&amp;ust=136198800414550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3" y="0"/>
            <a:ext cx="3619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u="sng" dirty="0" smtClean="0"/>
              <a:t>Llamas JJ51</a:t>
            </a:r>
            <a:endParaRPr lang="en-NZ" sz="1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3284" y="1059279"/>
            <a:ext cx="3707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Comprehension:</a:t>
            </a:r>
          </a:p>
          <a:p>
            <a:pPr marL="342900" indent="-342900">
              <a:buAutoNum type="arabicPeriod"/>
            </a:pPr>
            <a:r>
              <a:rPr lang="en-NZ" dirty="0" smtClean="0"/>
              <a:t>What is a llama? ______________</a:t>
            </a:r>
          </a:p>
          <a:p>
            <a:r>
              <a:rPr lang="en-NZ" dirty="0" smtClean="0"/>
              <a:t>______________________________</a:t>
            </a:r>
          </a:p>
          <a:p>
            <a:r>
              <a:rPr lang="en-NZ" dirty="0" smtClean="0"/>
              <a:t>2. Describe a llama’s coat? ________</a:t>
            </a:r>
          </a:p>
          <a:p>
            <a:r>
              <a:rPr lang="en-NZ" dirty="0" smtClean="0"/>
              <a:t>______________________________</a:t>
            </a:r>
          </a:p>
          <a:p>
            <a:r>
              <a:rPr lang="en-NZ" dirty="0" smtClean="0"/>
              <a:t>3. They went on a </a:t>
            </a:r>
            <a:r>
              <a:rPr lang="en-NZ" b="1" i="1" dirty="0" smtClean="0"/>
              <a:t>trek</a:t>
            </a:r>
            <a:r>
              <a:rPr lang="en-NZ" dirty="0" smtClean="0"/>
              <a:t>. What is a </a:t>
            </a:r>
            <a:r>
              <a:rPr lang="en-NZ" b="1" i="1" dirty="0" smtClean="0"/>
              <a:t>trek</a:t>
            </a:r>
            <a:r>
              <a:rPr lang="en-NZ" dirty="0" smtClean="0"/>
              <a:t>? ________________________</a:t>
            </a:r>
          </a:p>
          <a:p>
            <a:r>
              <a:rPr lang="en-NZ" dirty="0" smtClean="0"/>
              <a:t>4. What are </a:t>
            </a:r>
            <a:r>
              <a:rPr lang="en-NZ" b="1" i="1" dirty="0" smtClean="0"/>
              <a:t>panniers</a:t>
            </a:r>
            <a:r>
              <a:rPr lang="en-NZ" dirty="0" smtClean="0"/>
              <a:t>? ____________</a:t>
            </a:r>
          </a:p>
          <a:p>
            <a:r>
              <a:rPr lang="en-NZ" dirty="0" smtClean="0"/>
              <a:t>5. Where do llamas come from? ____________________________</a:t>
            </a:r>
          </a:p>
          <a:p>
            <a:r>
              <a:rPr lang="en-NZ" dirty="0" smtClean="0"/>
              <a:t>6. True or False:</a:t>
            </a:r>
          </a:p>
          <a:p>
            <a:r>
              <a:rPr lang="en-NZ" dirty="0" smtClean="0"/>
              <a:t>Llamas can walk 30 km a day _____</a:t>
            </a:r>
          </a:p>
          <a:p>
            <a:r>
              <a:rPr lang="en-NZ" dirty="0" smtClean="0"/>
              <a:t>People eat llamas __________</a:t>
            </a:r>
          </a:p>
          <a:p>
            <a:r>
              <a:rPr lang="en-NZ" dirty="0" smtClean="0"/>
              <a:t>Llama poo makes good fuel ____</a:t>
            </a:r>
          </a:p>
          <a:p>
            <a:r>
              <a:rPr lang="en-NZ" dirty="0" smtClean="0"/>
              <a:t>Llamas have two toes on each feet __</a:t>
            </a:r>
          </a:p>
          <a:p>
            <a:r>
              <a:rPr lang="en-NZ" dirty="0" smtClean="0"/>
              <a:t>Llamas have a three layered coat ___</a:t>
            </a:r>
          </a:p>
          <a:p>
            <a:r>
              <a:rPr lang="en-NZ" dirty="0" smtClean="0"/>
              <a:t>Lanolin is a type of grease ____</a:t>
            </a:r>
          </a:p>
          <a:p>
            <a:r>
              <a:rPr lang="en-NZ" dirty="0" smtClean="0"/>
              <a:t>You need a special comb to groom a llama ________</a:t>
            </a:r>
          </a:p>
          <a:p>
            <a:r>
              <a:rPr lang="en-NZ" dirty="0" smtClean="0"/>
              <a:t>Llamas eat only plants _______</a:t>
            </a:r>
            <a:endParaRPr lang="en-NZ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07904" y="0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List three GOOD things about </a:t>
            </a:r>
            <a:r>
              <a:rPr lang="en-NZ" dirty="0" smtClean="0"/>
              <a:t>llamas (YELLOW</a:t>
            </a:r>
            <a:r>
              <a:rPr lang="en-NZ" dirty="0" smtClean="0"/>
              <a:t>)</a:t>
            </a:r>
          </a:p>
          <a:p>
            <a:pPr marL="342900" indent="-342900">
              <a:buAutoNum type="arabicPeriod"/>
            </a:pPr>
            <a:r>
              <a:rPr lang="en-NZ" dirty="0" smtClean="0"/>
              <a:t>________________________________________</a:t>
            </a:r>
          </a:p>
          <a:p>
            <a:r>
              <a:rPr lang="en-NZ" dirty="0" smtClean="0"/>
              <a:t>___________________________________________</a:t>
            </a:r>
          </a:p>
          <a:p>
            <a:r>
              <a:rPr lang="en-NZ" dirty="0" smtClean="0"/>
              <a:t>2. ________________________________________</a:t>
            </a:r>
          </a:p>
          <a:p>
            <a:r>
              <a:rPr lang="en-NZ" dirty="0" smtClean="0"/>
              <a:t>___________________________________________</a:t>
            </a:r>
          </a:p>
          <a:p>
            <a:r>
              <a:rPr lang="en-NZ" dirty="0" smtClean="0"/>
              <a:t>3. ________________________________________</a:t>
            </a:r>
          </a:p>
          <a:p>
            <a:r>
              <a:rPr lang="en-NZ" dirty="0" smtClean="0"/>
              <a:t>__________________________________________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3726971" y="2016136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List three </a:t>
            </a:r>
            <a:r>
              <a:rPr lang="en-NZ" dirty="0" smtClean="0"/>
              <a:t>facts about llamas (WHITE HAT)</a:t>
            </a:r>
            <a:endParaRPr lang="en-NZ" dirty="0" smtClean="0"/>
          </a:p>
          <a:p>
            <a:pPr marL="342900" indent="-342900">
              <a:buAutoNum type="arabicPeriod"/>
            </a:pPr>
            <a:r>
              <a:rPr lang="en-NZ" dirty="0" smtClean="0"/>
              <a:t>________________________________________</a:t>
            </a:r>
          </a:p>
          <a:p>
            <a:r>
              <a:rPr lang="en-NZ" dirty="0" smtClean="0"/>
              <a:t>___________________________________________</a:t>
            </a:r>
          </a:p>
          <a:p>
            <a:r>
              <a:rPr lang="en-NZ" dirty="0" smtClean="0"/>
              <a:t>2. ________________________________________</a:t>
            </a:r>
          </a:p>
          <a:p>
            <a:r>
              <a:rPr lang="en-NZ" dirty="0" smtClean="0"/>
              <a:t>___________________________________________</a:t>
            </a:r>
          </a:p>
          <a:p>
            <a:r>
              <a:rPr lang="en-NZ" dirty="0" smtClean="0"/>
              <a:t>3. ________________________________________</a:t>
            </a:r>
          </a:p>
          <a:p>
            <a:r>
              <a:rPr lang="en-NZ" dirty="0" smtClean="0"/>
              <a:t>__________________________________________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3726971" y="393305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Draw and colour </a:t>
            </a:r>
            <a:r>
              <a:rPr lang="en-NZ" dirty="0" smtClean="0"/>
              <a:t>a lovely llama:</a:t>
            </a:r>
            <a:endParaRPr lang="en-NZ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7504" y="6555641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 smtClean="0"/>
              <a:t>Copyright: </a:t>
            </a:r>
            <a:r>
              <a:rPr lang="en-NZ" sz="1050" dirty="0" smtClean="0"/>
              <a:t>M Lorenzen Resources 2015</a:t>
            </a:r>
            <a:endParaRPr lang="en-NZ" sz="1050" dirty="0"/>
          </a:p>
        </p:txBody>
      </p:sp>
      <p:pic>
        <p:nvPicPr>
          <p:cNvPr id="1026" name="Picture 2" descr="http://www.debonoforschools.com/images/icons/thinking-hat-whi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57" y="642938"/>
            <a:ext cx="13335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debonoforschools.com/images/icons/thinking-hat-whi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57" y="2704330"/>
            <a:ext cx="13335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3888"/>
            <a:ext cx="37079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 smtClean="0"/>
              <a:t>My E-</a:t>
            </a:r>
            <a:r>
              <a:rPr lang="en-NZ" u="sng" dirty="0" err="1" smtClean="0"/>
              <a:t>asttle</a:t>
            </a:r>
            <a:r>
              <a:rPr lang="en-NZ" u="sng" dirty="0" smtClean="0"/>
              <a:t> Focus is: </a:t>
            </a:r>
          </a:p>
          <a:p>
            <a:r>
              <a:rPr lang="en-NZ" sz="1100" b="1" i="1" dirty="0"/>
              <a:t>Make a conclusion or an </a:t>
            </a:r>
            <a:r>
              <a:rPr lang="en-NZ" sz="1100" b="1" i="1" dirty="0" smtClean="0"/>
              <a:t>assumption, Use </a:t>
            </a:r>
            <a:r>
              <a:rPr lang="en-NZ" sz="1100" b="1" i="1" dirty="0"/>
              <a:t>important information to show understanding </a:t>
            </a:r>
            <a:r>
              <a:rPr lang="en-NZ" sz="1100" b="1" i="1" dirty="0" smtClean="0"/>
              <a:t>,  Find</a:t>
            </a:r>
            <a:r>
              <a:rPr lang="en-NZ" sz="1100" b="1" i="1" dirty="0"/>
              <a:t>, select, and retrieve </a:t>
            </a:r>
            <a:r>
              <a:rPr lang="en-NZ" sz="1100" b="1" i="1" dirty="0" smtClean="0"/>
              <a:t>information, Understand </a:t>
            </a:r>
            <a:r>
              <a:rPr lang="en-NZ" sz="1100" b="1" i="1" dirty="0"/>
              <a:t>and organise, or order </a:t>
            </a:r>
            <a:r>
              <a:rPr lang="en-NZ" sz="1100" b="1" i="1" dirty="0" smtClean="0"/>
              <a:t>text</a:t>
            </a:r>
            <a:endParaRPr lang="en-NZ" sz="11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6093296"/>
            <a:ext cx="55446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How I am going on my E-</a:t>
            </a:r>
            <a:r>
              <a:rPr lang="en-NZ" dirty="0" err="1" smtClean="0"/>
              <a:t>asttle</a:t>
            </a:r>
            <a:r>
              <a:rPr lang="en-NZ" dirty="0" smtClean="0"/>
              <a:t> focuses from above:</a:t>
            </a:r>
          </a:p>
          <a:p>
            <a:r>
              <a:rPr lang="en-NZ" sz="1600" b="1" dirty="0" smtClean="0"/>
              <a:t>I need work                  Good, but more practise              Terrific</a:t>
            </a:r>
            <a:endParaRPr lang="en-NZ" sz="1600" b="1" dirty="0"/>
          </a:p>
        </p:txBody>
      </p:sp>
    </p:spTree>
    <p:extLst>
      <p:ext uri="{BB962C8B-B14F-4D97-AF65-F5344CB8AC3E}">
        <p14:creationId xmlns:p14="http://schemas.microsoft.com/office/powerpoint/2010/main" val="23923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216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16</cp:revision>
  <cp:lastPrinted>2013-04-08T20:12:24Z</cp:lastPrinted>
  <dcterms:created xsi:type="dcterms:W3CDTF">2013-02-26T17:47:31Z</dcterms:created>
  <dcterms:modified xsi:type="dcterms:W3CDTF">2015-10-19T08:45:33Z</dcterms:modified>
</cp:coreProperties>
</file>