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21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75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674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383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240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32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739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01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916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66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81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BE14-DB47-4015-86DC-822E0B551C9E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C3B7-38C9-4D88-B258-E8E8660C22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48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l\Desktop\My_PDF_Cod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2132856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1.)    3x + 6 = 33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206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2.)    6x + 7 = 25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119675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3.)    3x + 3 = 24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772816"/>
            <a:ext cx="213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4.)    7 + 5x = 42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23488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5.)    6 + 6x = 24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29249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6.)    8 + 6x = 8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35010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7.)    5 + 3x = 23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40770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8.)    4 + 2x = 22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44842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9.)    4x + 9 = 13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5776" y="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10.)    7x + 4 = 4 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55776" y="9900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11.)    6x + 1 = 43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5776" y="1772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12.)    2x + 8 = 32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55776" y="26369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13.)    5x + 9 = 64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55776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14.)    4x + 10 = 18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55776" y="41490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15.)    4x + 4 = 44 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63517" y="4881954"/>
            <a:ext cx="1827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Use the camera on the I Pad to check and mark your own work when you have finished.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2377817" y="4657059"/>
            <a:ext cx="1992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 smtClean="0"/>
              <a:t>Linear Equations</a:t>
            </a:r>
            <a:endParaRPr lang="en-NZ" u="sng" dirty="0"/>
          </a:p>
        </p:txBody>
      </p:sp>
      <p:pic>
        <p:nvPicPr>
          <p:cNvPr id="24" name="Picture 2" descr="C:\Users\markl\Desktop\My_PDF_Cod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839" y="4744578"/>
            <a:ext cx="2132856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005839" y="1943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1.)    3x + 6 = 33 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05839" y="64012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2.)    6x + 7 = 25 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05839" y="121618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3.)    3x + 3 = 24 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05839" y="1792250"/>
            <a:ext cx="213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4.)    7 + 5x = 42 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5839" y="236831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5.)    6 + 6x = 24 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05839" y="294437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6.)    8 + 6x = 8 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05839" y="352044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7.)    5 + 3x = 23 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05839" y="409650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8.)    4 + 2x = 22 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05839" y="450372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9.)    4x + 9 = 13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82103" y="1943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10.)    7x + 4 = 4 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82103" y="100945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11.)    6x + 1 = 43 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82103" y="179225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12.)    2x + 8 = 32 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82103" y="265634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13.)    5x + 9 = 64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58033" y="337642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14.)    4x + 10 = 18 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382103" y="416851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15.)    4x + 4 = 44 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89844" y="4901388"/>
            <a:ext cx="1827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Use the camera on the I Pad to check and mark your own work when you have finished.</a:t>
            </a:r>
            <a:endParaRPr lang="en-NZ" dirty="0"/>
          </a:p>
        </p:txBody>
      </p:sp>
      <p:sp>
        <p:nvSpPr>
          <p:cNvPr id="41" name="TextBox 40"/>
          <p:cNvSpPr txBox="1"/>
          <p:nvPr/>
        </p:nvSpPr>
        <p:spPr>
          <a:xfrm>
            <a:off x="7204144" y="4676493"/>
            <a:ext cx="1992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 smtClean="0"/>
              <a:t>Linear Equations</a:t>
            </a:r>
            <a:endParaRPr lang="en-NZ" u="sng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4644008" y="19434"/>
            <a:ext cx="0" cy="7009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6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3</cp:revision>
  <dcterms:created xsi:type="dcterms:W3CDTF">2015-07-29T18:34:31Z</dcterms:created>
  <dcterms:modified xsi:type="dcterms:W3CDTF">2015-07-29T18:45:30Z</dcterms:modified>
</cp:coreProperties>
</file>