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92F4-A678-43CD-9722-2DEE12B87EDD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B452B-1370-4BF8-899B-EA541040B4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296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12CC-73C7-4385-9B25-278441ACA57E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066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C556-53BA-4FD5-B7E3-D414F09C684F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14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9A2-663A-4040-9E38-C10E2E91ED20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69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1FF2-D1A4-4105-AC77-AF30D355C6A3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01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4CB-0E31-4594-A4C8-5149250F36D2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502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79B-6EBE-4F03-958C-EA1A6EA21119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07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41EF-2E28-489F-9CBF-F43900AD07E7}" type="datetime1">
              <a:rPr lang="en-NZ" smtClean="0"/>
              <a:t>19/10/2015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45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C774-34AE-484A-93F7-4F498412D426}" type="datetime1">
              <a:rPr lang="en-NZ" smtClean="0"/>
              <a:t>19/10/2015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564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A35B-DB87-422F-B0FE-2EAC9A42997C}" type="datetime1">
              <a:rPr lang="en-NZ" smtClean="0"/>
              <a:t>19/10/2015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654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EC6E-FB03-43F4-AB86-A89590DEF4C5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396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61C6-F0EA-461D-8F16-17F192F43E8C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64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501-BA0A-4B50-880F-EADBC8DD16A0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53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Kapa Haka– </a:t>
            </a:r>
            <a:r>
              <a:rPr lang="en-NZ" b="1" u="sng" dirty="0" err="1" smtClean="0"/>
              <a:t>Turq</a:t>
            </a:r>
            <a:r>
              <a:rPr lang="en-NZ" b="1" u="sng" dirty="0" smtClean="0"/>
              <a:t> </a:t>
            </a:r>
            <a:r>
              <a:rPr lang="en-NZ" b="1" u="sng" dirty="0" smtClean="0"/>
              <a:t>2</a:t>
            </a:r>
            <a:endParaRPr lang="en-NZ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040818"/>
            <a:ext cx="46085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Why did she have butterflies in her tummy? ______________________________________</a:t>
            </a:r>
          </a:p>
          <a:p>
            <a:r>
              <a:rPr lang="en-NZ" dirty="0" smtClean="0"/>
              <a:t>Would you be in Kapa </a:t>
            </a:r>
            <a:r>
              <a:rPr lang="en-NZ" dirty="0" err="1" smtClean="0"/>
              <a:t>Hapa</a:t>
            </a:r>
            <a:r>
              <a:rPr lang="en-NZ" dirty="0" smtClean="0"/>
              <a:t>? ________ Why or why not? _____________________________</a:t>
            </a:r>
          </a:p>
          <a:p>
            <a:r>
              <a:rPr lang="en-NZ" dirty="0" smtClean="0"/>
              <a:t>What is a </a:t>
            </a:r>
            <a:r>
              <a:rPr lang="en-NZ" dirty="0" err="1" smtClean="0"/>
              <a:t>karakia</a:t>
            </a:r>
            <a:r>
              <a:rPr lang="en-NZ" dirty="0" smtClean="0"/>
              <a:t>? ___________________</a:t>
            </a:r>
          </a:p>
          <a:p>
            <a:r>
              <a:rPr lang="en-NZ" dirty="0" err="1" smtClean="0"/>
              <a:t>Morena</a:t>
            </a:r>
            <a:r>
              <a:rPr lang="en-NZ" dirty="0" smtClean="0"/>
              <a:t> is ___________ __________________</a:t>
            </a:r>
          </a:p>
          <a:p>
            <a:r>
              <a:rPr lang="en-NZ" dirty="0" smtClean="0"/>
              <a:t>A </a:t>
            </a:r>
            <a:r>
              <a:rPr lang="en-NZ" dirty="0" err="1" smtClean="0"/>
              <a:t>Whaea</a:t>
            </a:r>
            <a:r>
              <a:rPr lang="en-NZ" dirty="0" smtClean="0"/>
              <a:t> is a __________________________</a:t>
            </a:r>
          </a:p>
          <a:p>
            <a:r>
              <a:rPr lang="en-NZ" dirty="0" smtClean="0"/>
              <a:t>Where is this story set? __________________</a:t>
            </a:r>
          </a:p>
          <a:p>
            <a:r>
              <a:rPr lang="en-NZ" dirty="0" err="1" smtClean="0"/>
              <a:t>Waiata</a:t>
            </a:r>
            <a:r>
              <a:rPr lang="en-NZ" dirty="0" smtClean="0"/>
              <a:t> is a ____________________</a:t>
            </a:r>
          </a:p>
          <a:p>
            <a:r>
              <a:rPr lang="en-NZ" dirty="0" smtClean="0"/>
              <a:t>What helped her perform on stage? ______________________________________</a:t>
            </a:r>
          </a:p>
          <a:p>
            <a:r>
              <a:rPr lang="en-NZ" dirty="0" smtClean="0"/>
              <a:t>Describe how </a:t>
            </a:r>
            <a:r>
              <a:rPr lang="en-NZ" dirty="0" err="1" smtClean="0"/>
              <a:t>Whaea</a:t>
            </a:r>
            <a:r>
              <a:rPr lang="en-NZ" dirty="0" smtClean="0"/>
              <a:t> would be feeling at the end? _______________________________</a:t>
            </a:r>
          </a:p>
          <a:p>
            <a:r>
              <a:rPr lang="en-NZ" dirty="0" smtClean="0"/>
              <a:t>_____________________________________</a:t>
            </a:r>
          </a:p>
          <a:p>
            <a:r>
              <a:rPr lang="en-NZ" dirty="0" smtClean="0"/>
              <a:t>Describe some times that you had to perform: _____________________________________</a:t>
            </a:r>
          </a:p>
          <a:p>
            <a:r>
              <a:rPr lang="en-NZ" dirty="0" smtClean="0"/>
              <a:t>_____________________________________</a:t>
            </a:r>
          </a:p>
          <a:p>
            <a:r>
              <a:rPr lang="en-NZ" dirty="0" smtClean="0"/>
              <a:t>How did you feel? ______________________</a:t>
            </a:r>
            <a:endParaRPr lang="en-NZ" dirty="0"/>
          </a:p>
          <a:p>
            <a:r>
              <a:rPr lang="en-NZ" dirty="0" smtClean="0"/>
              <a:t>Draw a Kapa Haka performer on stage: Colour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6566" y="6492875"/>
            <a:ext cx="2895600" cy="365125"/>
          </a:xfrm>
        </p:spPr>
        <p:txBody>
          <a:bodyPr/>
          <a:lstStyle/>
          <a:p>
            <a:r>
              <a:rPr lang="en-NZ" dirty="0" smtClean="0"/>
              <a:t>M Lorenzen </a:t>
            </a:r>
            <a:r>
              <a:rPr lang="en-NZ" dirty="0" smtClean="0"/>
              <a:t>Resources 2015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11999"/>
            <a:ext cx="46440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i="1" dirty="0" smtClean="0"/>
              <a:t>WALT: Give opinions and predictions; understand challenging vocabulary; think critically about characters, setting, problems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4545904" y="0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Kapa Haka– </a:t>
            </a:r>
            <a:r>
              <a:rPr lang="en-NZ" b="1" u="sng" dirty="0" err="1" smtClean="0"/>
              <a:t>Turq</a:t>
            </a:r>
            <a:r>
              <a:rPr lang="en-NZ" b="1" u="sng" dirty="0" smtClean="0"/>
              <a:t> </a:t>
            </a:r>
            <a:r>
              <a:rPr lang="en-NZ" b="1" u="sng" dirty="0" smtClean="0"/>
              <a:t>2</a:t>
            </a:r>
            <a:endParaRPr lang="en-NZ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653408" y="1040818"/>
            <a:ext cx="46085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Why did she have butterflies in her tummy? ______________________________________</a:t>
            </a:r>
          </a:p>
          <a:p>
            <a:r>
              <a:rPr lang="en-NZ" dirty="0" smtClean="0"/>
              <a:t>Would you be in Kapa </a:t>
            </a:r>
            <a:r>
              <a:rPr lang="en-NZ" dirty="0" err="1" smtClean="0"/>
              <a:t>Hapa</a:t>
            </a:r>
            <a:r>
              <a:rPr lang="en-NZ" dirty="0" smtClean="0"/>
              <a:t>? ________ Why or why not? _____________________________</a:t>
            </a:r>
          </a:p>
          <a:p>
            <a:r>
              <a:rPr lang="en-NZ" dirty="0" smtClean="0"/>
              <a:t>What is a </a:t>
            </a:r>
            <a:r>
              <a:rPr lang="en-NZ" dirty="0" err="1" smtClean="0"/>
              <a:t>karakia</a:t>
            </a:r>
            <a:r>
              <a:rPr lang="en-NZ" dirty="0" smtClean="0"/>
              <a:t>? ___________________</a:t>
            </a:r>
          </a:p>
          <a:p>
            <a:r>
              <a:rPr lang="en-NZ" dirty="0" err="1" smtClean="0"/>
              <a:t>Morena</a:t>
            </a:r>
            <a:r>
              <a:rPr lang="en-NZ" dirty="0" smtClean="0"/>
              <a:t> is ___________ __________________</a:t>
            </a:r>
          </a:p>
          <a:p>
            <a:r>
              <a:rPr lang="en-NZ" dirty="0" smtClean="0"/>
              <a:t>A </a:t>
            </a:r>
            <a:r>
              <a:rPr lang="en-NZ" dirty="0" err="1" smtClean="0"/>
              <a:t>Whaea</a:t>
            </a:r>
            <a:r>
              <a:rPr lang="en-NZ" dirty="0" smtClean="0"/>
              <a:t> is a __________________________</a:t>
            </a:r>
          </a:p>
          <a:p>
            <a:r>
              <a:rPr lang="en-NZ" dirty="0" smtClean="0"/>
              <a:t>Where is this story set? __________________</a:t>
            </a:r>
          </a:p>
          <a:p>
            <a:r>
              <a:rPr lang="en-NZ" dirty="0" err="1" smtClean="0"/>
              <a:t>Waiata</a:t>
            </a:r>
            <a:r>
              <a:rPr lang="en-NZ" dirty="0" smtClean="0"/>
              <a:t> is a ____________________</a:t>
            </a:r>
          </a:p>
          <a:p>
            <a:r>
              <a:rPr lang="en-NZ" dirty="0" smtClean="0"/>
              <a:t>What helped her perform on stage? ______________________________________</a:t>
            </a:r>
          </a:p>
          <a:p>
            <a:r>
              <a:rPr lang="en-NZ" dirty="0" smtClean="0"/>
              <a:t>Describe how </a:t>
            </a:r>
            <a:r>
              <a:rPr lang="en-NZ" dirty="0" err="1" smtClean="0"/>
              <a:t>Whaea</a:t>
            </a:r>
            <a:r>
              <a:rPr lang="en-NZ" dirty="0" smtClean="0"/>
              <a:t> would be feeling at the end? _______________________________</a:t>
            </a:r>
          </a:p>
          <a:p>
            <a:r>
              <a:rPr lang="en-NZ" dirty="0" smtClean="0"/>
              <a:t>_____________________________________</a:t>
            </a:r>
          </a:p>
          <a:p>
            <a:r>
              <a:rPr lang="en-NZ" dirty="0" smtClean="0"/>
              <a:t>Describe some times that you had to perform: _____________________________________</a:t>
            </a:r>
          </a:p>
          <a:p>
            <a:r>
              <a:rPr lang="en-NZ" dirty="0" smtClean="0"/>
              <a:t>_____________________________________</a:t>
            </a:r>
          </a:p>
          <a:p>
            <a:r>
              <a:rPr lang="en-NZ" dirty="0" smtClean="0"/>
              <a:t>How did you feel? ______________________</a:t>
            </a:r>
            <a:endParaRPr lang="en-NZ" dirty="0"/>
          </a:p>
          <a:p>
            <a:r>
              <a:rPr lang="en-NZ" dirty="0" smtClean="0"/>
              <a:t>Draw a Kapa Haka performer on stage: Colour</a:t>
            </a:r>
            <a:endParaRPr lang="en-NZ" dirty="0"/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29338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mtClean="0"/>
              <a:t>M Lorenzen Resources 2015</a:t>
            </a:r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4545904" y="211999"/>
            <a:ext cx="46440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i="1" dirty="0" smtClean="0"/>
              <a:t>WALT: Give opinions and predictions; understand challenging vocabulary; think critically about characters, setting, problems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487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5</cp:revision>
  <dcterms:created xsi:type="dcterms:W3CDTF">2013-06-23T11:25:20Z</dcterms:created>
  <dcterms:modified xsi:type="dcterms:W3CDTF">2015-10-19T08:06:05Z</dcterms:modified>
</cp:coreProperties>
</file>