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7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79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6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76.xml"/>
  <Override ContentType="application/vnd.openxmlformats-officedocument.presentationml.notesSlide+xml" PartName="/ppt/notesSlides/notesSlide80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78.xml"/>
  <Override ContentType="application/vnd.openxmlformats-officedocument.presentationml.notesSlide+xml" PartName="/ppt/notesSlides/notesSlide81.xml"/>
  <Override ContentType="application/vnd.openxmlformats-officedocument.presentationml.notesSlide+xml" PartName="/ppt/notesSlides/notesSlide69.xml"/>
  <Override ContentType="application/vnd.openxmlformats-officedocument.presentationml.notesSlide+xml" PartName="/ppt/notesSlides/notesSlide6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65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83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5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82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1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66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73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84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70.xml"/>
  <Override ContentType="application/vnd.openxmlformats-officedocument.presentationml.notesSlide+xml" PartName="/ppt/notesSlides/notesSlide74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36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0.xml"/>
  <Override ContentType="application/vnd.openxmlformats-officedocument.presentationml.slide+xml" PartName="/ppt/slides/slide37.xml"/>
  <Override ContentType="application/vnd.openxmlformats-officedocument.presentationml.slide+xml" PartName="/ppt/slides/slide47.xml"/>
  <Override ContentType="application/vnd.openxmlformats-officedocument.presentationml.slide+xml" PartName="/ppt/slides/slide77.xml"/>
  <Override ContentType="application/vnd.openxmlformats-officedocument.presentationml.slide+xml" PartName="/ppt/slides/slide45.xml"/>
  <Override ContentType="application/vnd.openxmlformats-officedocument.presentationml.slide+xml" PartName="/ppt/slides/slide6.xml"/>
  <Override ContentType="application/vnd.openxmlformats-officedocument.presentationml.slide+xml" PartName="/ppt/slides/slide33.xml"/>
  <Override ContentType="application/vnd.openxmlformats-officedocument.presentationml.slide+xml" PartName="/ppt/slides/slide36.xml"/>
  <Override ContentType="application/vnd.openxmlformats-officedocument.presentationml.slide+xml" PartName="/ppt/slides/slide35.xml"/>
  <Override ContentType="application/vnd.openxmlformats-officedocument.presentationml.slide+xml" PartName="/ppt/slides/slide56.xml"/>
  <Override ContentType="application/vnd.openxmlformats-officedocument.presentationml.slide+xml" PartName="/ppt/slides/slide24.xml"/>
  <Override ContentType="application/vnd.openxmlformats-officedocument.presentationml.slide+xml" PartName="/ppt/slides/slide61.xml"/>
  <Override ContentType="application/vnd.openxmlformats-officedocument.presentationml.slide+xml" PartName="/ppt/slides/slide50.xml"/>
  <Override ContentType="application/vnd.openxmlformats-officedocument.presentationml.slide+xml" PartName="/ppt/slides/slide11.xml"/>
  <Override ContentType="application/vnd.openxmlformats-officedocument.presentationml.slide+xml" PartName="/ppt/slides/slide42.xml"/>
  <Override ContentType="application/vnd.openxmlformats-officedocument.presentationml.slide+xml" PartName="/ppt/slides/slide68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1.xml"/>
  <Override ContentType="application/vnd.openxmlformats-officedocument.presentationml.slide+xml" PartName="/ppt/slides/slide78.xml"/>
  <Override ContentType="application/vnd.openxmlformats-officedocument.presentationml.slide+xml" PartName="/ppt/slides/slide44.xml"/>
  <Override ContentType="application/vnd.openxmlformats-officedocument.presentationml.slide+xml" PartName="/ppt/slides/slide72.xml"/>
  <Override ContentType="application/vnd.openxmlformats-officedocument.presentationml.slide+xml" PartName="/ppt/slides/slide46.xml"/>
  <Override ContentType="application/vnd.openxmlformats-officedocument.presentationml.slide+xml" PartName="/ppt/slides/slide71.xml"/>
  <Override ContentType="application/vnd.openxmlformats-officedocument.presentationml.slide+xml" PartName="/ppt/slides/slide39.xml"/>
  <Override ContentType="application/vnd.openxmlformats-officedocument.presentationml.slide+xml" PartName="/ppt/slides/slide80.xml"/>
  <Override ContentType="application/vnd.openxmlformats-officedocument.presentationml.slide+xml" PartName="/ppt/slides/slide9.xml"/>
  <Override ContentType="application/vnd.openxmlformats-officedocument.presentationml.slide+xml" PartName="/ppt/slides/slide18.xml"/>
  <Override ContentType="application/vnd.openxmlformats-officedocument.presentationml.slide+xml" PartName="/ppt/slides/slide74.xml"/>
  <Override ContentType="application/vnd.openxmlformats-officedocument.presentationml.slide+xml" PartName="/ppt/slides/slide79.xml"/>
  <Override ContentType="application/vnd.openxmlformats-officedocument.presentationml.slide+xml" PartName="/ppt/slides/slide58.xml"/>
  <Override ContentType="application/vnd.openxmlformats-officedocument.presentationml.slide+xml" PartName="/ppt/slides/slide30.xml"/>
  <Override ContentType="application/vnd.openxmlformats-officedocument.presentationml.slide+xml" PartName="/ppt/slides/slide8.xml"/>
  <Override ContentType="application/vnd.openxmlformats-officedocument.presentationml.slide+xml" PartName="/ppt/slides/slide73.xml"/>
  <Override ContentType="application/vnd.openxmlformats-officedocument.presentationml.slide+xml" PartName="/ppt/slides/slide49.xml"/>
  <Override ContentType="application/vnd.openxmlformats-officedocument.presentationml.slide+xml" PartName="/ppt/slides/slide4.xml"/>
  <Override ContentType="application/vnd.openxmlformats-officedocument.presentationml.slide+xml" PartName="/ppt/slides/slide28.xml"/>
  <Override ContentType="application/vnd.openxmlformats-officedocument.presentationml.slide+xml" PartName="/ppt/slides/slide14.xml"/>
  <Override ContentType="application/vnd.openxmlformats-officedocument.presentationml.slide+xml" PartName="/ppt/slides/slide52.xml"/>
  <Override ContentType="application/vnd.openxmlformats-officedocument.presentationml.slide+xml" PartName="/ppt/slides/slide22.xml"/>
  <Override ContentType="application/vnd.openxmlformats-officedocument.presentationml.slide+xml" PartName="/ppt/slides/slide75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62.xml"/>
  <Override ContentType="application/vnd.openxmlformats-officedocument.presentationml.slide+xml" PartName="/ppt/slides/slide69.xml"/>
  <Override ContentType="application/vnd.openxmlformats-officedocument.presentationml.slide+xml" PartName="/ppt/slides/slide65.xml"/>
  <Override ContentType="application/vnd.openxmlformats-officedocument.presentationml.slide+xml" PartName="/ppt/slides/slide48.xml"/>
  <Override ContentType="application/vnd.openxmlformats-officedocument.presentationml.slide+xml" PartName="/ppt/slides/slide2.xml"/>
  <Override ContentType="application/vnd.openxmlformats-officedocument.presentationml.slide+xml" PartName="/ppt/slides/slide67.xml"/>
  <Override ContentType="application/vnd.openxmlformats-officedocument.presentationml.slide+xml" PartName="/ppt/slides/slide26.xml"/>
  <Override ContentType="application/vnd.openxmlformats-officedocument.presentationml.slide+xml" PartName="/ppt/slides/slide3.xml"/>
  <Override ContentType="application/vnd.openxmlformats-officedocument.presentationml.slide+xml" PartName="/ppt/slides/slide25.xml"/>
  <Override ContentType="application/vnd.openxmlformats-officedocument.presentationml.slide+xml" PartName="/ppt/slides/slide54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34.xml"/>
  <Override ContentType="application/vnd.openxmlformats-officedocument.presentationml.slide+xml" PartName="/ppt/slides/slide60.xml"/>
  <Override ContentType="application/vnd.openxmlformats-officedocument.presentationml.slide+xml" PartName="/ppt/slides/slide10.xml"/>
  <Override ContentType="application/vnd.openxmlformats-officedocument.presentationml.slide+xml" PartName="/ppt/slides/slide51.xml"/>
  <Override ContentType="application/vnd.openxmlformats-officedocument.presentationml.slide+xml" PartName="/ppt/slides/slide81.xml"/>
  <Override ContentType="application/vnd.openxmlformats-officedocument.presentationml.slide+xml" PartName="/ppt/slides/slide57.xml"/>
  <Override ContentType="application/vnd.openxmlformats-officedocument.presentationml.slide+xml" PartName="/ppt/slides/slide31.xml"/>
  <Override ContentType="application/vnd.openxmlformats-officedocument.presentationml.slide+xml" PartName="/ppt/slides/slide43.xml"/>
  <Override ContentType="application/vnd.openxmlformats-officedocument.presentationml.slide+xml" PartName="/ppt/slides/slide32.xml"/>
  <Override ContentType="application/vnd.openxmlformats-officedocument.presentationml.slide+xml" PartName="/ppt/slides/slide20.xml"/>
  <Override ContentType="application/vnd.openxmlformats-officedocument.presentationml.slide+xml" PartName="/ppt/slides/slide38.xml"/>
  <Override ContentType="application/vnd.openxmlformats-officedocument.presentationml.slide+xml" PartName="/ppt/slides/slide12.xml"/>
  <Override ContentType="application/vnd.openxmlformats-officedocument.presentationml.slide+xml" PartName="/ppt/slides/slide64.xml"/>
  <Override ContentType="application/vnd.openxmlformats-officedocument.presentationml.slide+xml" PartName="/ppt/slides/slide13.xml"/>
  <Override ContentType="application/vnd.openxmlformats-officedocument.presentationml.slide+xml" PartName="/ppt/slides/slide29.xml"/>
  <Override ContentType="application/vnd.openxmlformats-officedocument.presentationml.slide+xml" PartName="/ppt/slides/slide66.xml"/>
  <Override ContentType="application/vnd.openxmlformats-officedocument.presentationml.slide+xml" PartName="/ppt/slides/slide84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76.xml"/>
  <Override ContentType="application/vnd.openxmlformats-officedocument.presentationml.slide+xml" PartName="/ppt/slides/slide59.xml"/>
  <Override ContentType="application/vnd.openxmlformats-officedocument.presentationml.slide+xml" PartName="/ppt/slides/slide27.xml"/>
  <Override ContentType="application/vnd.openxmlformats-officedocument.presentationml.slide+xml" PartName="/ppt/slides/slide19.xml"/>
  <Override ContentType="application/vnd.openxmlformats-officedocument.presentationml.slide+xml" PartName="/ppt/slides/slide83.xml"/>
  <Override ContentType="application/vnd.openxmlformats-officedocument.presentationml.slide+xml" PartName="/ppt/slides/slide82.xml"/>
  <Override ContentType="application/vnd.openxmlformats-officedocument.presentationml.slide+xml" PartName="/ppt/slides/slide41.xml"/>
  <Override ContentType="application/vnd.openxmlformats-officedocument.presentationml.slide+xml" PartName="/ppt/slides/slide55.xml"/>
  <Override ContentType="application/vnd.openxmlformats-officedocument.presentationml.slide+xml" PartName="/ppt/slides/slide5.xml"/>
  <Override ContentType="application/vnd.openxmlformats-officedocument.presentationml.slide+xml" PartName="/ppt/slides/slide6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71" Type="http://schemas.openxmlformats.org/officeDocument/2006/relationships/slide" Target="slides/slide66.xml"/><Relationship Id="rId34" Type="http://schemas.openxmlformats.org/officeDocument/2006/relationships/slide" Target="slides/slide29.xml"/><Relationship Id="rId70" Type="http://schemas.openxmlformats.org/officeDocument/2006/relationships/slide" Target="slides/slide65.xml"/><Relationship Id="rId35" Type="http://schemas.openxmlformats.org/officeDocument/2006/relationships/slide" Target="slides/slide30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75" Type="http://schemas.openxmlformats.org/officeDocument/2006/relationships/slide" Target="slides/slide70.xml"/><Relationship Id="rId74" Type="http://schemas.openxmlformats.org/officeDocument/2006/relationships/slide" Target="slides/slide69.xml"/><Relationship Id="rId73" Type="http://schemas.openxmlformats.org/officeDocument/2006/relationships/slide" Target="slides/slide68.xml"/><Relationship Id="rId72" Type="http://schemas.openxmlformats.org/officeDocument/2006/relationships/slide" Target="slides/slide67.xml"/><Relationship Id="rId79" Type="http://schemas.openxmlformats.org/officeDocument/2006/relationships/slide" Target="slides/slide74.xml"/><Relationship Id="rId78" Type="http://schemas.openxmlformats.org/officeDocument/2006/relationships/slide" Target="slides/slide73.xml"/><Relationship Id="rId77" Type="http://schemas.openxmlformats.org/officeDocument/2006/relationships/slide" Target="slides/slide72.xml"/><Relationship Id="rId76" Type="http://schemas.openxmlformats.org/officeDocument/2006/relationships/slide" Target="slides/slide71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2" Type="http://schemas.openxmlformats.org/officeDocument/2006/relationships/presProps" Target="presProps.xml"/><Relationship Id="rId1" Type="http://schemas.openxmlformats.org/officeDocument/2006/relationships/theme" Target="theme/theme3.xml"/><Relationship Id="rId40" Type="http://schemas.openxmlformats.org/officeDocument/2006/relationships/slide" Target="slides/slide35.xml"/><Relationship Id="rId4" Type="http://schemas.openxmlformats.org/officeDocument/2006/relationships/slideMaster" Target="slideMasters/slideMaster1.xml"/><Relationship Id="rId41" Type="http://schemas.openxmlformats.org/officeDocument/2006/relationships/slide" Target="slides/slide36.xml"/><Relationship Id="rId3" Type="http://schemas.openxmlformats.org/officeDocument/2006/relationships/tableStyles" Target="tableStyles.xml"/><Relationship Id="rId42" Type="http://schemas.openxmlformats.org/officeDocument/2006/relationships/slide" Target="slides/slide37.xml"/><Relationship Id="rId80" Type="http://schemas.openxmlformats.org/officeDocument/2006/relationships/slide" Target="slides/slide75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82" Type="http://schemas.openxmlformats.org/officeDocument/2006/relationships/slide" Target="slides/slide77.xml"/><Relationship Id="rId45" Type="http://schemas.openxmlformats.org/officeDocument/2006/relationships/slide" Target="slides/slide40.xml"/><Relationship Id="rId81" Type="http://schemas.openxmlformats.org/officeDocument/2006/relationships/slide" Target="slides/slide76.xml"/><Relationship Id="rId46" Type="http://schemas.openxmlformats.org/officeDocument/2006/relationships/slide" Target="slides/slide41.xml"/><Relationship Id="rId84" Type="http://schemas.openxmlformats.org/officeDocument/2006/relationships/slide" Target="slides/slide79.xml"/><Relationship Id="rId83" Type="http://schemas.openxmlformats.org/officeDocument/2006/relationships/slide" Target="slides/slide78.xml"/><Relationship Id="rId9" Type="http://schemas.openxmlformats.org/officeDocument/2006/relationships/slide" Target="slides/slide4.xml"/><Relationship Id="rId86" Type="http://schemas.openxmlformats.org/officeDocument/2006/relationships/slide" Target="slides/slide81.xml"/><Relationship Id="rId85" Type="http://schemas.openxmlformats.org/officeDocument/2006/relationships/slide" Target="slides/slide80.xml"/><Relationship Id="rId88" Type="http://schemas.openxmlformats.org/officeDocument/2006/relationships/slide" Target="slides/slide83.xml"/><Relationship Id="rId6" Type="http://schemas.openxmlformats.org/officeDocument/2006/relationships/slide" Target="slides/slide1.xml"/><Relationship Id="rId87" Type="http://schemas.openxmlformats.org/officeDocument/2006/relationships/slide" Target="slides/slide82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89" Type="http://schemas.openxmlformats.org/officeDocument/2006/relationships/slide" Target="slides/slide84.xml"/><Relationship Id="rId7" Type="http://schemas.openxmlformats.org/officeDocument/2006/relationships/slide" Target="slides/slide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57" Type="http://schemas.openxmlformats.org/officeDocument/2006/relationships/slide" Target="slides/slide52.xml"/><Relationship Id="rId56" Type="http://schemas.openxmlformats.org/officeDocument/2006/relationships/slide" Target="slides/slide51.xml"/><Relationship Id="rId55" Type="http://schemas.openxmlformats.org/officeDocument/2006/relationships/slide" Target="slides/slide50.xml"/><Relationship Id="rId54" Type="http://schemas.openxmlformats.org/officeDocument/2006/relationships/slide" Target="slides/slide49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69" Type="http://schemas.openxmlformats.org/officeDocument/2006/relationships/slide" Target="slides/slide64.xml"/><Relationship Id="rId29" Type="http://schemas.openxmlformats.org/officeDocument/2006/relationships/slide" Target="slides/slide2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60" Type="http://schemas.openxmlformats.org/officeDocument/2006/relationships/slide" Target="slides/slide55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0" Type="http://schemas.openxmlformats.org/officeDocument/2006/relationships/slide" Target="slides/slide15.xml"/><Relationship Id="rId66" Type="http://schemas.openxmlformats.org/officeDocument/2006/relationships/slide" Target="slides/slide61.xml"/><Relationship Id="rId65" Type="http://schemas.openxmlformats.org/officeDocument/2006/relationships/slide" Target="slides/slide60.xml"/><Relationship Id="rId68" Type="http://schemas.openxmlformats.org/officeDocument/2006/relationships/slide" Target="slides/slide63.xml"/><Relationship Id="rId67" Type="http://schemas.openxmlformats.org/officeDocument/2006/relationships/slide" Target="slides/slide62.xml"/><Relationship Id="rId62" Type="http://schemas.openxmlformats.org/officeDocument/2006/relationships/slide" Target="slides/slide57.xml"/><Relationship Id="rId61" Type="http://schemas.openxmlformats.org/officeDocument/2006/relationships/slide" Target="slides/slide56.xml"/><Relationship Id="rId64" Type="http://schemas.openxmlformats.org/officeDocument/2006/relationships/slide" Target="slides/slide59.xml"/><Relationship Id="rId63" Type="http://schemas.openxmlformats.org/officeDocument/2006/relationships/slide" Target="slides/slide58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7" name="Shape 2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43" name="Shape 2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49" name="Shape 2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55" name="Shape 2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61" name="Shape 2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67" name="Shape 2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73" name="Shape 2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79" name="Shape 2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85" name="Shape 2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91" name="Shape 2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97" name="Shape 2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03" name="Shape 3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09" name="Shape 3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15" name="Shape 3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21" name="Shape 3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27" name="Shape 3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33" name="Shape 3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39" name="Shape 3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45" name="Shape 3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51" name="Shape 3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57" name="Shape 3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63" name="Shape 3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69" name="Shape 3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75" name="Shape 3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81" name="Shape 3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87" name="Shape 3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93" name="Shape 3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99" name="Shape 3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05" name="Shape 4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11" name="Shape 4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17" name="Shape 4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Shape 42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23" name="Shape 4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29" name="Shape 4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Shape 43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35" name="Shape 4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46" name="Shape 4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0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52" name="Shape 4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6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58" name="Shape 4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2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64" name="Shape 4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70" name="Shape 4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4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76" name="Shape 4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0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82" name="Shape 4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2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Shape 49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94" name="Shape 4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8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00" name="Shape 5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4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06" name="Shape 5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0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Shape 51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12" name="Shape 5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6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Shape 51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18" name="Shape 5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2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Shape 52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4" name="Shape 5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8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Shape 52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30" name="Shape 5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03.jpg"/></Relationships>
</file>

<file path=ppt/slides/_rels/slide2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00.jpg"/></Relationships>
</file>

<file path=ppt/slides/_rels/slide3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10.jpg"/></Relationships>
</file>

<file path=ppt/slides/_rels/slide4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02.jpg"/></Relationships>
</file>

<file path=ppt/slides/_rels/slide5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01.jpg"/></Relationships>
</file>

<file path=ppt/slides/_rels/slide6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05.png"/></Relationships>
</file>

<file path=ppt/slides/_rels/slide6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07.png"/></Relationships>
</file>

<file path=ppt/slides/_rels/slide6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04.png"/></Relationships>
</file>

<file path=ppt/slides/_rels/slide6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06.png"/></Relationships>
</file>

<file path=ppt/slides/_rels/slide6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12.png"/></Relationships>
</file>

<file path=ppt/slides/_rels/slide6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22.png"/></Relationships>
</file>

<file path=ppt/slides/_rels/slide6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11.png"/></Relationships>
</file>

<file path=ppt/slides/_rels/slide6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08.png"/></Relationships>
</file>

<file path=ppt/slides/_rels/slide6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09.png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14.png"/></Relationships>
</file>

<file path=ppt/slides/_rels/slide7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Relationship Id="rId3" Type="http://schemas.openxmlformats.org/officeDocument/2006/relationships/image" Target="../media/image13.jpg"/><Relationship Id="rId6" Type="http://schemas.openxmlformats.org/officeDocument/2006/relationships/image" Target="../media/image08.png"/><Relationship Id="rId5" Type="http://schemas.openxmlformats.org/officeDocument/2006/relationships/image" Target="../media/image11.png"/><Relationship Id="rId8" Type="http://schemas.openxmlformats.org/officeDocument/2006/relationships/image" Target="../media/image14.png"/><Relationship Id="rId7" Type="http://schemas.openxmlformats.org/officeDocument/2006/relationships/image" Target="../media/image09.png"/></Relationships>
</file>

<file path=ppt/slides/_rels/slide7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18.png"/></Relationships>
</file>

<file path=ppt/slides/_rels/slide7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15.png"/></Relationships>
</file>

<file path=ppt/slides/_rels/slide7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17.png"/></Relationships>
</file>

<file path=ppt/slides/_rels/slide7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21.png"/></Relationships>
</file>

<file path=ppt/slides/_rels/slide7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16.png"/></Relationships>
</file>

<file path=ppt/slides/_rels/slide7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19.png"/></Relationships>
</file>

<file path=ppt/slides/_rels/slide7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Relationship Id="rId3" Type="http://schemas.openxmlformats.org/officeDocument/2006/relationships/image" Target="../media/image23.png"/></Relationships>
</file>

<file path=ppt/slides/_rels/slide7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24.jpg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26.jpg"/></Relationships>
</file>

<file path=ppt/slides/_rels/slide8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27.jpg"/></Relationships>
</file>

<file path=ppt/slides/_rels/slide8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25.jpg"/></Relationships>
</file>

<file path=ppt/slides/_rels/slide8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28.jpg"/></Relationships>
</file>

<file path=ppt/slides/_rels/slide8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29.jpg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/>
        </p:nvSpPr>
        <p:spPr>
          <a:xfrm>
            <a:off x="1257900" y="2073450"/>
            <a:ext cx="6628199" cy="2711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b="1" lang="en-GB" sz="9600">
                <a:latin typeface="Trebuchet MS"/>
                <a:ea typeface="Trebuchet MS"/>
                <a:cs typeface="Trebuchet MS"/>
                <a:sym typeface="Trebuchet MS"/>
              </a:rPr>
              <a:t>JAM</a:t>
            </a:r>
          </a:p>
          <a:p>
            <a:pPr algn="ctr">
              <a:spcBef>
                <a:spcPts val="0"/>
              </a:spcBef>
              <a:buNone/>
            </a:pPr>
            <a:r>
              <a:rPr b="1" lang="en-GB" sz="9600">
                <a:latin typeface="Trebuchet MS"/>
                <a:ea typeface="Trebuchet MS"/>
                <a:cs typeface="Trebuchet MS"/>
                <a:sym typeface="Trebuchet MS"/>
              </a:rPr>
              <a:t>Testing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1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44325" y="22150"/>
            <a:ext cx="3235200" cy="3767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3: NUMBER IDENTIFICATION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8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44325" y="22150"/>
            <a:ext cx="3235200" cy="3767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3: NUMBER IDENTIFICATION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6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44325" y="22150"/>
            <a:ext cx="3235200" cy="3767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3: NUMBER IDENTIFICATION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0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44325" y="22150"/>
            <a:ext cx="3235200" cy="3767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3: NUMBER IDENTIFICATION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4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44325" y="22150"/>
            <a:ext cx="3235200" cy="3767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3: NUMBER IDENTIFICATION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2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44325" y="22150"/>
            <a:ext cx="3235200" cy="3767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3: NUMBER IDENTIFICATION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7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44325" y="22150"/>
            <a:ext cx="3235200" cy="3767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3: NUMBER IDENTIFICATION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13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44325" y="22150"/>
            <a:ext cx="3235200" cy="3767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3: NUMBER IDENTIFICATION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19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44325" y="22150"/>
            <a:ext cx="3235200" cy="3767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3: NUMBER IDENTIFICATION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11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x="44325" y="22150"/>
            <a:ext cx="3235200" cy="3767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3: NUMBER IDENTIFICATION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Shape 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50949"/>
            <a:ext cx="9143999" cy="61561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16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44325" y="22150"/>
            <a:ext cx="3235200" cy="3767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3: NUMBER IDENTIFICATION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12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x="44325" y="22150"/>
            <a:ext cx="3235200" cy="3767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3: NUMBER IDENTIFICATION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66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44325" y="22150"/>
            <a:ext cx="3235200" cy="3767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3: NUMBER IDENTIFICATION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43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44325" y="22150"/>
            <a:ext cx="3235200" cy="3767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3: NUMBER IDENTIFICATION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80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x="44325" y="22150"/>
            <a:ext cx="3235200" cy="3767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3: NUMBER IDENTIFICATION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38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x="44325" y="22150"/>
            <a:ext cx="3235200" cy="3767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3: NUMBER IDENTIFICATION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137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44325" y="22150"/>
            <a:ext cx="3235200" cy="3767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3: NUMBER IDENTIFICATION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463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44325" y="22150"/>
            <a:ext cx="3235200" cy="3767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3: NUMBER IDENTIFICATION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695</a:t>
            </a:r>
          </a:p>
        </p:txBody>
      </p:sp>
      <p:sp>
        <p:nvSpPr>
          <p:cNvPr id="180" name="Shape 180"/>
          <p:cNvSpPr txBox="1"/>
          <p:nvPr/>
        </p:nvSpPr>
        <p:spPr>
          <a:xfrm>
            <a:off x="44325" y="22150"/>
            <a:ext cx="3235200" cy="3767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3: NUMBER IDENTIFICATION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702</a:t>
            </a:r>
          </a:p>
        </p:txBody>
      </p:sp>
      <p:sp>
        <p:nvSpPr>
          <p:cNvPr id="186" name="Shape 186"/>
          <p:cNvSpPr txBox="1"/>
          <p:nvPr/>
        </p:nvSpPr>
        <p:spPr>
          <a:xfrm>
            <a:off x="44325" y="22150"/>
            <a:ext cx="3235200" cy="3767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3: NUMBER IDENTIFICATION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Shape 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57996"/>
            <a:ext cx="9144000" cy="61420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899</a:t>
            </a:r>
          </a:p>
        </p:txBody>
      </p:sp>
      <p:sp>
        <p:nvSpPr>
          <p:cNvPr id="192" name="Shape 192"/>
          <p:cNvSpPr txBox="1"/>
          <p:nvPr/>
        </p:nvSpPr>
        <p:spPr>
          <a:xfrm>
            <a:off x="44325" y="22150"/>
            <a:ext cx="3235200" cy="3767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3: NUMBER IDENTIFICATION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1</a:t>
            </a:r>
          </a:p>
        </p:txBody>
      </p:sp>
      <p:sp>
        <p:nvSpPr>
          <p:cNvPr id="198" name="Shape 198"/>
          <p:cNvSpPr txBox="1"/>
          <p:nvPr/>
        </p:nvSpPr>
        <p:spPr>
          <a:xfrm>
            <a:off x="44325" y="22150"/>
            <a:ext cx="4653300" cy="37679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4: NUMBER FORWARD SEQUENCE KNOWLEDGE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9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44325" y="22150"/>
            <a:ext cx="4653300" cy="37679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4: NUMBER FORWARD SEQUENCE KNOWLEDGE</a:t>
            </a:r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3</a:t>
            </a:r>
          </a:p>
        </p:txBody>
      </p:sp>
      <p:sp>
        <p:nvSpPr>
          <p:cNvPr id="210" name="Shape 210"/>
          <p:cNvSpPr txBox="1"/>
          <p:nvPr/>
        </p:nvSpPr>
        <p:spPr>
          <a:xfrm>
            <a:off x="44325" y="22150"/>
            <a:ext cx="4653300" cy="37679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4: NUMBER FORWARD SEQUENCE KNOWLEDGE</a:t>
            </a:r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7</a:t>
            </a:r>
          </a:p>
        </p:txBody>
      </p:sp>
      <p:sp>
        <p:nvSpPr>
          <p:cNvPr id="216" name="Shape 216"/>
          <p:cNvSpPr txBox="1"/>
          <p:nvPr/>
        </p:nvSpPr>
        <p:spPr>
          <a:xfrm>
            <a:off x="44325" y="22150"/>
            <a:ext cx="4653300" cy="37679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4: NUMBER FORWARD SEQUENCE KNOWLEDGE</a:t>
            </a:r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13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44325" y="22150"/>
            <a:ext cx="4653300" cy="37679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4: NUMBER FORWARD SEQUENCE KNOWLEDGE</a:t>
            </a:r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11</a:t>
            </a:r>
          </a:p>
        </p:txBody>
      </p:sp>
      <p:sp>
        <p:nvSpPr>
          <p:cNvPr id="228" name="Shape 228"/>
          <p:cNvSpPr txBox="1"/>
          <p:nvPr/>
        </p:nvSpPr>
        <p:spPr>
          <a:xfrm>
            <a:off x="44325" y="22150"/>
            <a:ext cx="4653300" cy="37679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4: NUMBER FORWARD SEQUENCE KNOWLEDGE</a:t>
            </a:r>
          </a:p>
        </p:txBody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19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x="44325" y="22150"/>
            <a:ext cx="4653300" cy="37679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4: NUMBER FORWARD SEQUENCE KNOWLEDGE</a:t>
            </a:r>
          </a:p>
        </p:txBody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76</a:t>
            </a:r>
          </a:p>
        </p:txBody>
      </p:sp>
      <p:sp>
        <p:nvSpPr>
          <p:cNvPr id="240" name="Shape 240"/>
          <p:cNvSpPr txBox="1"/>
          <p:nvPr/>
        </p:nvSpPr>
        <p:spPr>
          <a:xfrm>
            <a:off x="44325" y="22150"/>
            <a:ext cx="4653300" cy="37679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4: NUMBER FORWARD SEQUENCE KNOWLEDGE</a:t>
            </a:r>
          </a:p>
        </p:txBody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29</a:t>
            </a:r>
          </a:p>
        </p:txBody>
      </p:sp>
      <p:sp>
        <p:nvSpPr>
          <p:cNvPr id="246" name="Shape 246"/>
          <p:cNvSpPr txBox="1"/>
          <p:nvPr/>
        </p:nvSpPr>
        <p:spPr>
          <a:xfrm>
            <a:off x="44325" y="22150"/>
            <a:ext cx="4653300" cy="37679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4: NUMBER FORWARD SEQUENCE KNOWLEDGE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Shape 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52272"/>
            <a:ext cx="9144000" cy="61534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99</a:t>
            </a:r>
          </a:p>
        </p:txBody>
      </p:sp>
      <p:sp>
        <p:nvSpPr>
          <p:cNvPr id="252" name="Shape 252"/>
          <p:cNvSpPr txBox="1"/>
          <p:nvPr/>
        </p:nvSpPr>
        <p:spPr>
          <a:xfrm>
            <a:off x="44325" y="22150"/>
            <a:ext cx="4653300" cy="37679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4: NUMBER FORWARD SEQUENCE KNOWLEDGE</a:t>
            </a:r>
          </a:p>
        </p:txBody>
      </p:sp>
    </p:spTree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378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x="44325" y="22150"/>
            <a:ext cx="4653300" cy="37679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4: NUMBER FORWARD SEQUENCE KNOWLEDGE</a:t>
            </a:r>
          </a:p>
        </p:txBody>
      </p:sp>
    </p:spTree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149</a:t>
            </a:r>
          </a:p>
        </p:txBody>
      </p:sp>
      <p:sp>
        <p:nvSpPr>
          <p:cNvPr id="264" name="Shape 264"/>
          <p:cNvSpPr txBox="1"/>
          <p:nvPr/>
        </p:nvSpPr>
        <p:spPr>
          <a:xfrm>
            <a:off x="44325" y="22150"/>
            <a:ext cx="4653300" cy="37679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4: NUMBER FORWARD SEQUENCE KNOWLEDGE</a:t>
            </a:r>
          </a:p>
        </p:txBody>
      </p:sp>
    </p:spTree>
  </p:cSld>
  <p:clrMapOvr>
    <a:masterClrMapping/>
  </p:clrMapOvr>
  <p:transition spd="slow">
    <p:cut/>
  </p:transition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794</a:t>
            </a:r>
          </a:p>
        </p:txBody>
      </p:sp>
      <p:sp>
        <p:nvSpPr>
          <p:cNvPr id="270" name="Shape 270"/>
          <p:cNvSpPr txBox="1"/>
          <p:nvPr/>
        </p:nvSpPr>
        <p:spPr>
          <a:xfrm>
            <a:off x="44325" y="22150"/>
            <a:ext cx="4653300" cy="37679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4: NUMBER FORWARD SEQUENCE KNOWLEDGE</a:t>
            </a:r>
          </a:p>
        </p:txBody>
      </p:sp>
    </p:spTree>
  </p:cSld>
  <p:clrMapOvr>
    <a:masterClrMapping/>
  </p:clrMapOvr>
  <p:transition spd="slow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409</a:t>
            </a:r>
          </a:p>
        </p:txBody>
      </p:sp>
      <p:sp>
        <p:nvSpPr>
          <p:cNvPr id="276" name="Shape 276"/>
          <p:cNvSpPr txBox="1"/>
          <p:nvPr/>
        </p:nvSpPr>
        <p:spPr>
          <a:xfrm>
            <a:off x="44325" y="22150"/>
            <a:ext cx="4653300" cy="37679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4: NUMBER FORWARD SEQUENCE KNOWLEDGE</a:t>
            </a:r>
          </a:p>
        </p:txBody>
      </p:sp>
    </p:spTree>
  </p:cSld>
  <p:clrMapOvr>
    <a:masterClrMapping/>
  </p:clrMapOvr>
  <p:transition spd="slow">
    <p:cut/>
  </p:transition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999</a:t>
            </a:r>
          </a:p>
        </p:txBody>
      </p:sp>
      <p:sp>
        <p:nvSpPr>
          <p:cNvPr id="282" name="Shape 282"/>
          <p:cNvSpPr txBox="1"/>
          <p:nvPr/>
        </p:nvSpPr>
        <p:spPr>
          <a:xfrm>
            <a:off x="44325" y="22150"/>
            <a:ext cx="4653300" cy="37679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4: NUMBER FORWARD SEQUENCE KNOWLEDGE</a:t>
            </a:r>
          </a:p>
        </p:txBody>
      </p:sp>
    </p:spTree>
  </p:cSld>
  <p:clrMapOvr>
    <a:masterClrMapping/>
  </p:clrMapOvr>
  <p:transition spd="slow">
    <p:cut/>
  </p:transition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4</a:t>
            </a:r>
          </a:p>
        </p:txBody>
      </p:sp>
      <p:sp>
        <p:nvSpPr>
          <p:cNvPr id="288" name="Shape 288"/>
          <p:cNvSpPr txBox="1"/>
          <p:nvPr/>
        </p:nvSpPr>
        <p:spPr>
          <a:xfrm>
            <a:off x="44325" y="22150"/>
            <a:ext cx="4885800" cy="376799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5: NUMBER BACKWARD SEQUENCE KNOWLEDGE</a:t>
            </a:r>
          </a:p>
        </p:txBody>
      </p:sp>
    </p:spTree>
  </p:cSld>
  <p:clrMapOvr>
    <a:masterClrMapping/>
  </p:clrMapOvr>
  <p:transition spd="slow">
    <p:cut/>
  </p:transition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9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44325" y="22150"/>
            <a:ext cx="4885800" cy="376799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5: NUMBER BACKWARD SEQUENCE KNOWLEDGE</a:t>
            </a:r>
          </a:p>
        </p:txBody>
      </p:sp>
    </p:spTree>
  </p:cSld>
  <p:clrMapOvr>
    <a:masterClrMapping/>
  </p:clrMapOvr>
  <p:transition spd="slow">
    <p:cut/>
  </p:transition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6</a:t>
            </a:r>
          </a:p>
        </p:txBody>
      </p:sp>
      <p:sp>
        <p:nvSpPr>
          <p:cNvPr id="300" name="Shape 300"/>
          <p:cNvSpPr txBox="1"/>
          <p:nvPr/>
        </p:nvSpPr>
        <p:spPr>
          <a:xfrm>
            <a:off x="44325" y="22150"/>
            <a:ext cx="4885800" cy="376799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5: NUMBER BACKWARD SEQUENCE KNOWLEDGE</a:t>
            </a:r>
          </a:p>
        </p:txBody>
      </p:sp>
    </p:spTree>
  </p:cSld>
  <p:clrMapOvr>
    <a:masterClrMapping/>
  </p:clrMapOvr>
  <p:transition spd="slow">
    <p:cut/>
  </p:transition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8</a:t>
            </a:r>
          </a:p>
        </p:txBody>
      </p:sp>
      <p:sp>
        <p:nvSpPr>
          <p:cNvPr id="306" name="Shape 306"/>
          <p:cNvSpPr txBox="1"/>
          <p:nvPr/>
        </p:nvSpPr>
        <p:spPr>
          <a:xfrm>
            <a:off x="44325" y="22150"/>
            <a:ext cx="4885800" cy="376799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5: NUMBER BACKWARD SEQUENCE KNOWLEDGE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Shape 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52272"/>
            <a:ext cx="9144000" cy="61534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13</a:t>
            </a:r>
          </a:p>
        </p:txBody>
      </p:sp>
      <p:sp>
        <p:nvSpPr>
          <p:cNvPr id="312" name="Shape 312"/>
          <p:cNvSpPr txBox="1"/>
          <p:nvPr/>
        </p:nvSpPr>
        <p:spPr>
          <a:xfrm>
            <a:off x="44325" y="22150"/>
            <a:ext cx="4885800" cy="376799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5: NUMBER BACKWARD SEQUENCE KNOWLEDGE</a:t>
            </a:r>
          </a:p>
        </p:txBody>
      </p:sp>
    </p:spTree>
  </p:cSld>
  <p:clrMapOvr>
    <a:masterClrMapping/>
  </p:clrMapOvr>
  <p:transition spd="slow">
    <p:cut/>
  </p:transition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11</a:t>
            </a:r>
          </a:p>
        </p:txBody>
      </p:sp>
      <p:sp>
        <p:nvSpPr>
          <p:cNvPr id="318" name="Shape 318"/>
          <p:cNvSpPr txBox="1"/>
          <p:nvPr/>
        </p:nvSpPr>
        <p:spPr>
          <a:xfrm>
            <a:off x="44325" y="22150"/>
            <a:ext cx="4885800" cy="376799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5: NUMBER BACKWARD SEQUENCE KNOWLEDGE</a:t>
            </a:r>
          </a:p>
        </p:txBody>
      </p:sp>
    </p:spTree>
  </p:cSld>
  <p:clrMapOvr>
    <a:masterClrMapping/>
  </p:clrMapOvr>
  <p:transition spd="slow">
    <p:cut/>
  </p:transition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20</a:t>
            </a:r>
          </a:p>
        </p:txBody>
      </p:sp>
      <p:sp>
        <p:nvSpPr>
          <p:cNvPr id="324" name="Shape 324"/>
          <p:cNvSpPr txBox="1"/>
          <p:nvPr/>
        </p:nvSpPr>
        <p:spPr>
          <a:xfrm>
            <a:off x="44325" y="22150"/>
            <a:ext cx="4885800" cy="376799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5: NUMBER BACKWARD SEQUENCE KNOWLEDGE</a:t>
            </a:r>
          </a:p>
        </p:txBody>
      </p:sp>
    </p:spTree>
  </p:cSld>
  <p:clrMapOvr>
    <a:masterClrMapping/>
  </p:clrMapOvr>
  <p:transition spd="slow">
    <p:cut/>
  </p:transition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80</a:t>
            </a:r>
          </a:p>
        </p:txBody>
      </p:sp>
      <p:sp>
        <p:nvSpPr>
          <p:cNvPr id="330" name="Shape 330"/>
          <p:cNvSpPr txBox="1"/>
          <p:nvPr/>
        </p:nvSpPr>
        <p:spPr>
          <a:xfrm>
            <a:off x="44325" y="22150"/>
            <a:ext cx="4885800" cy="376799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5: NUMBER BACKWARD SEQUENCE KNOWLEDGE</a:t>
            </a:r>
          </a:p>
        </p:txBody>
      </p:sp>
    </p:spTree>
  </p:cSld>
  <p:clrMapOvr>
    <a:masterClrMapping/>
  </p:clrMapOvr>
  <p:transition spd="slow">
    <p:cut/>
  </p:transition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30</a:t>
            </a:r>
          </a:p>
        </p:txBody>
      </p:sp>
      <p:sp>
        <p:nvSpPr>
          <p:cNvPr id="336" name="Shape 336"/>
          <p:cNvSpPr txBox="1"/>
          <p:nvPr/>
        </p:nvSpPr>
        <p:spPr>
          <a:xfrm>
            <a:off x="44325" y="22150"/>
            <a:ext cx="4885800" cy="376799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5: NUMBER BACKWARD SEQUENCE KNOWLEDGE</a:t>
            </a:r>
          </a:p>
        </p:txBody>
      </p:sp>
    </p:spTree>
  </p:cSld>
  <p:clrMapOvr>
    <a:masterClrMapping/>
  </p:clrMapOvr>
  <p:transition spd="slow">
    <p:cut/>
  </p:transition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100</a:t>
            </a:r>
          </a:p>
        </p:txBody>
      </p:sp>
      <p:sp>
        <p:nvSpPr>
          <p:cNvPr id="342" name="Shape 342"/>
          <p:cNvSpPr txBox="1"/>
          <p:nvPr/>
        </p:nvSpPr>
        <p:spPr>
          <a:xfrm>
            <a:off x="44325" y="22150"/>
            <a:ext cx="4885800" cy="376799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5: NUMBER BACKWARD SEQUENCE KNOWLEDGE</a:t>
            </a:r>
          </a:p>
        </p:txBody>
      </p:sp>
    </p:spTree>
  </p:cSld>
  <p:clrMapOvr>
    <a:masterClrMapping/>
  </p:clrMapOvr>
  <p:transition spd="slow">
    <p:cut/>
  </p:transition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261</a:t>
            </a:r>
          </a:p>
        </p:txBody>
      </p:sp>
      <p:sp>
        <p:nvSpPr>
          <p:cNvPr id="348" name="Shape 348"/>
          <p:cNvSpPr txBox="1"/>
          <p:nvPr/>
        </p:nvSpPr>
        <p:spPr>
          <a:xfrm>
            <a:off x="44325" y="22150"/>
            <a:ext cx="4885800" cy="376799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5: NUMBER BACKWARD SEQUENCE KNOWLEDGE</a:t>
            </a:r>
          </a:p>
        </p:txBody>
      </p:sp>
    </p:spTree>
  </p:cSld>
  <p:clrMapOvr>
    <a:masterClrMapping/>
  </p:clrMapOvr>
  <p:transition spd="slow">
    <p:cut/>
  </p:transition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576</a:t>
            </a:r>
          </a:p>
        </p:txBody>
      </p:sp>
      <p:sp>
        <p:nvSpPr>
          <p:cNvPr id="354" name="Shape 354"/>
          <p:cNvSpPr txBox="1"/>
          <p:nvPr/>
        </p:nvSpPr>
        <p:spPr>
          <a:xfrm>
            <a:off x="44325" y="22150"/>
            <a:ext cx="4885800" cy="376799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5: NUMBER BACKWARD SEQUENCE KNOWLEDGE</a:t>
            </a:r>
          </a:p>
        </p:txBody>
      </p:sp>
    </p:spTree>
  </p:cSld>
  <p:clrMapOvr>
    <a:masterClrMapping/>
  </p:clrMapOvr>
  <p:transition spd="slow">
    <p:cut/>
  </p:transition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400</a:t>
            </a:r>
          </a:p>
        </p:txBody>
      </p:sp>
      <p:sp>
        <p:nvSpPr>
          <p:cNvPr id="360" name="Shape 360"/>
          <p:cNvSpPr txBox="1"/>
          <p:nvPr/>
        </p:nvSpPr>
        <p:spPr>
          <a:xfrm>
            <a:off x="44325" y="22150"/>
            <a:ext cx="4885800" cy="376799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5: NUMBER BACKWARD SEQUENCE KNOWLEDGE</a:t>
            </a:r>
          </a:p>
        </p:txBody>
      </p:sp>
    </p:spTree>
  </p:cSld>
  <p:clrMapOvr>
    <a:masterClrMapping/>
  </p:clrMapOvr>
  <p:transition spd="slow">
    <p:cut/>
  </p:transition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230</a:t>
            </a:r>
          </a:p>
        </p:txBody>
      </p:sp>
      <p:sp>
        <p:nvSpPr>
          <p:cNvPr id="366" name="Shape 366"/>
          <p:cNvSpPr txBox="1"/>
          <p:nvPr/>
        </p:nvSpPr>
        <p:spPr>
          <a:xfrm>
            <a:off x="44325" y="22150"/>
            <a:ext cx="4885800" cy="376799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5: NUMBER BACKWARD SEQUENCE KNOWLEDGE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Shape 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49459"/>
            <a:ext cx="9144000" cy="61590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0000">
                <a:latin typeface="Trebuchet MS"/>
                <a:ea typeface="Trebuchet MS"/>
                <a:cs typeface="Trebuchet MS"/>
                <a:sym typeface="Trebuchet MS"/>
              </a:rPr>
              <a:t>1000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44325" y="22150"/>
            <a:ext cx="4885800" cy="376799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5: NUMBER BACKWARD SEQUENCE KNOWLEDGE</a:t>
            </a:r>
          </a:p>
        </p:txBody>
      </p:sp>
    </p:spTree>
  </p:cSld>
  <p:clrMapOvr>
    <a:masterClrMapping/>
  </p:clrMapOvr>
  <p:transition spd="slow">
    <p:cut/>
  </p:transition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/>
          <p:nvPr/>
        </p:nvSpPr>
        <p:spPr>
          <a:xfrm>
            <a:off x="44325" y="22150"/>
            <a:ext cx="4885800" cy="376799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6: NUMBER FRACTION KNOWLEDGE</a:t>
            </a:r>
          </a:p>
        </p:txBody>
      </p:sp>
      <p:pic>
        <p:nvPicPr>
          <p:cNvPr id="378" name="Shape 3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0224" y="2142462"/>
            <a:ext cx="7643550" cy="2573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 txBox="1"/>
          <p:nvPr/>
        </p:nvSpPr>
        <p:spPr>
          <a:xfrm>
            <a:off x="44325" y="22150"/>
            <a:ext cx="4885800" cy="376799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6: NUMBER FRACTION KNOWLEDGE</a:t>
            </a:r>
          </a:p>
        </p:txBody>
      </p:sp>
      <p:pic>
        <p:nvPicPr>
          <p:cNvPr id="384" name="Shape 3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20012" y="1313512"/>
            <a:ext cx="4503975" cy="4230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/>
          <p:nvPr/>
        </p:nvSpPr>
        <p:spPr>
          <a:xfrm>
            <a:off x="44325" y="22150"/>
            <a:ext cx="4885800" cy="376799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6: NUMBER FRACTION KNOWLEDGE</a:t>
            </a:r>
          </a:p>
        </p:txBody>
      </p:sp>
      <p:pic>
        <p:nvPicPr>
          <p:cNvPr id="390" name="Shape 3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32362" y="1421437"/>
            <a:ext cx="4279275" cy="401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 txBox="1"/>
          <p:nvPr/>
        </p:nvSpPr>
        <p:spPr>
          <a:xfrm>
            <a:off x="44325" y="22150"/>
            <a:ext cx="4885800" cy="376799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6: NUMBER FRACTION KNOWLEDGE</a:t>
            </a:r>
          </a:p>
        </p:txBody>
      </p:sp>
      <p:pic>
        <p:nvPicPr>
          <p:cNvPr id="396" name="Shape 3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29014" y="1086014"/>
            <a:ext cx="4685974" cy="4685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 txBox="1"/>
          <p:nvPr/>
        </p:nvSpPr>
        <p:spPr>
          <a:xfrm>
            <a:off x="44325" y="22150"/>
            <a:ext cx="4885800" cy="376799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6: NUMBER FRACTION KNOWLEDGE</a:t>
            </a:r>
          </a:p>
        </p:txBody>
      </p:sp>
      <p:pic>
        <p:nvPicPr>
          <p:cNvPr id="402" name="Shape 4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9375" y="1355837"/>
            <a:ext cx="4645249" cy="4146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 txBox="1"/>
          <p:nvPr/>
        </p:nvSpPr>
        <p:spPr>
          <a:xfrm>
            <a:off x="44325" y="22150"/>
            <a:ext cx="4885800" cy="376799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6: NUMBER FRACTION KNOWLEDGE</a:t>
            </a:r>
          </a:p>
        </p:txBody>
      </p:sp>
      <p:pic>
        <p:nvPicPr>
          <p:cNvPr id="408" name="Shape 4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50151" y="2082179"/>
            <a:ext cx="2443697" cy="26936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 txBox="1"/>
          <p:nvPr/>
        </p:nvSpPr>
        <p:spPr>
          <a:xfrm>
            <a:off x="44325" y="22150"/>
            <a:ext cx="4885800" cy="376799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6: NUMBER FRACTION KNOWLEDGE</a:t>
            </a:r>
          </a:p>
        </p:txBody>
      </p:sp>
      <p:pic>
        <p:nvPicPr>
          <p:cNvPr id="414" name="Shape 4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57740" y="2107914"/>
            <a:ext cx="2428518" cy="26421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 txBox="1"/>
          <p:nvPr/>
        </p:nvSpPr>
        <p:spPr>
          <a:xfrm>
            <a:off x="44325" y="22150"/>
            <a:ext cx="4885800" cy="376799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6: NUMBER FRACTION KNOWLEDGE</a:t>
            </a:r>
          </a:p>
        </p:txBody>
      </p:sp>
      <p:pic>
        <p:nvPicPr>
          <p:cNvPr id="420" name="Shape 4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42562" y="2082179"/>
            <a:ext cx="2458875" cy="26936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 txBox="1"/>
          <p:nvPr/>
        </p:nvSpPr>
        <p:spPr>
          <a:xfrm>
            <a:off x="44325" y="22150"/>
            <a:ext cx="4885800" cy="376799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6: NUMBER FRACTION KNOWLEDGE</a:t>
            </a:r>
          </a:p>
        </p:txBody>
      </p:sp>
      <p:pic>
        <p:nvPicPr>
          <p:cNvPr id="426" name="Shape 4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50151" y="2082179"/>
            <a:ext cx="2443697" cy="26936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>
            <a:off x="168000" y="584550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3</a:t>
            </a:r>
          </a:p>
        </p:txBody>
      </p:sp>
      <p:sp>
        <p:nvSpPr>
          <p:cNvPr id="54" name="Shape 54"/>
          <p:cNvSpPr txBox="1"/>
          <p:nvPr/>
        </p:nvSpPr>
        <p:spPr>
          <a:xfrm>
            <a:off x="44325" y="22150"/>
            <a:ext cx="3235200" cy="3767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3: NUMBER IDENTIFICATION</a:t>
            </a:r>
          </a:p>
        </p:txBody>
      </p:sp>
    </p:spTree>
  </p:cSld>
  <p:clrMapOvr>
    <a:masterClrMapping/>
  </p:clrMapOvr>
  <p:transition spd="slow">
    <p:cut/>
  </p:transition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 txBox="1"/>
          <p:nvPr/>
        </p:nvSpPr>
        <p:spPr>
          <a:xfrm>
            <a:off x="44325" y="22150"/>
            <a:ext cx="4885800" cy="376799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6: NUMBER FRACTION KNOWLEDGE</a:t>
            </a:r>
          </a:p>
        </p:txBody>
      </p:sp>
      <p:pic>
        <p:nvPicPr>
          <p:cNvPr id="432" name="Shape 4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50151" y="2056443"/>
            <a:ext cx="2443697" cy="2745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 txBox="1"/>
          <p:nvPr/>
        </p:nvSpPr>
        <p:spPr>
          <a:xfrm>
            <a:off x="44325" y="22150"/>
            <a:ext cx="4885800" cy="376799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6: NUMBER FRACTION KNOWLEDGE</a:t>
            </a:r>
          </a:p>
        </p:txBody>
      </p:sp>
      <p:pic>
        <p:nvPicPr>
          <p:cNvPr id="438" name="Shape 4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49369"/>
            <a:ext cx="9144000" cy="615926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9" name="Shape 43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810025" y="1637013"/>
            <a:ext cx="749124" cy="825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0" name="Shape 44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83931" y="4268876"/>
            <a:ext cx="749125" cy="81503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1" name="Shape 44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889470" y="1967202"/>
            <a:ext cx="840074" cy="920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42" name="Shape 44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70525" y="4188552"/>
            <a:ext cx="885149" cy="975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43" name="Shape 44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129413" y="4036408"/>
            <a:ext cx="885149" cy="9943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7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8" name="Shape 4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01137" y="1315700"/>
            <a:ext cx="5741725" cy="4067049"/>
          </a:xfrm>
          <a:prstGeom prst="rect">
            <a:avLst/>
          </a:prstGeom>
          <a:noFill/>
          <a:ln>
            <a:noFill/>
          </a:ln>
        </p:spPr>
      </p:pic>
      <p:sp>
        <p:nvSpPr>
          <p:cNvPr id="449" name="Shape 449"/>
          <p:cNvSpPr txBox="1"/>
          <p:nvPr/>
        </p:nvSpPr>
        <p:spPr>
          <a:xfrm>
            <a:off x="44325" y="22150"/>
            <a:ext cx="4885800" cy="376799"/>
          </a:xfrm>
          <a:prstGeom prst="rect">
            <a:avLst/>
          </a:prstGeom>
          <a:solidFill>
            <a:srgbClr val="45818E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7: NUMBER GROUPING PV KNOWLEDGE</a:t>
            </a:r>
          </a:p>
        </p:txBody>
      </p:sp>
    </p:spTree>
  </p:cSld>
  <p:clrMapOvr>
    <a:masterClrMapping/>
  </p:clrMapOvr>
  <p:transition spd="slow">
    <p:cut/>
  </p:transition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4" name="Shape 4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01150" y="1315700"/>
            <a:ext cx="5670243" cy="4067049"/>
          </a:xfrm>
          <a:prstGeom prst="rect">
            <a:avLst/>
          </a:prstGeom>
          <a:noFill/>
          <a:ln>
            <a:noFill/>
          </a:ln>
        </p:spPr>
      </p:pic>
      <p:sp>
        <p:nvSpPr>
          <p:cNvPr id="455" name="Shape 455"/>
          <p:cNvSpPr txBox="1"/>
          <p:nvPr/>
        </p:nvSpPr>
        <p:spPr>
          <a:xfrm>
            <a:off x="44325" y="22150"/>
            <a:ext cx="4885800" cy="376799"/>
          </a:xfrm>
          <a:prstGeom prst="rect">
            <a:avLst/>
          </a:prstGeom>
          <a:solidFill>
            <a:srgbClr val="45818E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7: NUMBER GROUPING PV KNOWLEDGE</a:t>
            </a:r>
          </a:p>
        </p:txBody>
      </p:sp>
    </p:spTree>
  </p:cSld>
  <p:clrMapOvr>
    <a:masterClrMapping/>
  </p:clrMapOvr>
  <p:transition spd="slow">
    <p:cut/>
  </p:transition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9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" name="Shape 4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01150" y="1315700"/>
            <a:ext cx="5630007" cy="40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461" name="Shape 461"/>
          <p:cNvSpPr txBox="1"/>
          <p:nvPr/>
        </p:nvSpPr>
        <p:spPr>
          <a:xfrm>
            <a:off x="44325" y="22150"/>
            <a:ext cx="4885800" cy="376799"/>
          </a:xfrm>
          <a:prstGeom prst="rect">
            <a:avLst/>
          </a:prstGeom>
          <a:solidFill>
            <a:srgbClr val="45818E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7: NUMBER GROUPING PV KNOWLEDGE</a:t>
            </a:r>
          </a:p>
        </p:txBody>
      </p:sp>
    </p:spTree>
  </p:cSld>
  <p:clrMapOvr>
    <a:masterClrMapping/>
  </p:clrMapOvr>
  <p:transition spd="slow">
    <p:cut/>
  </p:transition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5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6" name="Shape 4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01150" y="1315700"/>
            <a:ext cx="5670250" cy="4040477"/>
          </a:xfrm>
          <a:prstGeom prst="rect">
            <a:avLst/>
          </a:prstGeom>
          <a:noFill/>
          <a:ln>
            <a:noFill/>
          </a:ln>
        </p:spPr>
      </p:pic>
      <p:sp>
        <p:nvSpPr>
          <p:cNvPr id="467" name="Shape 467"/>
          <p:cNvSpPr txBox="1"/>
          <p:nvPr/>
        </p:nvSpPr>
        <p:spPr>
          <a:xfrm>
            <a:off x="44325" y="22150"/>
            <a:ext cx="4885800" cy="376799"/>
          </a:xfrm>
          <a:prstGeom prst="rect">
            <a:avLst/>
          </a:prstGeom>
          <a:solidFill>
            <a:srgbClr val="45818E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7: NUMBER GROUPING PV KNOWLEDGE</a:t>
            </a:r>
          </a:p>
        </p:txBody>
      </p:sp>
    </p:spTree>
  </p:cSld>
  <p:clrMapOvr>
    <a:masterClrMapping/>
  </p:clrMapOvr>
  <p:transition spd="slow">
    <p:cut/>
  </p:transition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/>
          <p:nvPr/>
        </p:nvSpPr>
        <p:spPr>
          <a:xfrm>
            <a:off x="44325" y="22150"/>
            <a:ext cx="4885800" cy="376799"/>
          </a:xfrm>
          <a:prstGeom prst="rect">
            <a:avLst/>
          </a:prstGeom>
          <a:solidFill>
            <a:srgbClr val="45818E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7: NUMBER GROUPING PV KNOWLEDGE</a:t>
            </a:r>
          </a:p>
        </p:txBody>
      </p:sp>
      <p:pic>
        <p:nvPicPr>
          <p:cNvPr id="473" name="Shape 4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01150" y="1315700"/>
            <a:ext cx="5741724" cy="40791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7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8" name="Shape 4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01150" y="1315700"/>
            <a:ext cx="5670250" cy="4074431"/>
          </a:xfrm>
          <a:prstGeom prst="rect">
            <a:avLst/>
          </a:prstGeom>
          <a:noFill/>
          <a:ln>
            <a:noFill/>
          </a:ln>
        </p:spPr>
      </p:pic>
      <p:sp>
        <p:nvSpPr>
          <p:cNvPr id="479" name="Shape 479"/>
          <p:cNvSpPr txBox="1"/>
          <p:nvPr/>
        </p:nvSpPr>
        <p:spPr>
          <a:xfrm>
            <a:off x="44325" y="22150"/>
            <a:ext cx="4885800" cy="376799"/>
          </a:xfrm>
          <a:prstGeom prst="rect">
            <a:avLst/>
          </a:prstGeom>
          <a:solidFill>
            <a:srgbClr val="45818E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7: NUMBER GROUPING PV KNOWLEDGE</a:t>
            </a:r>
          </a:p>
        </p:txBody>
      </p:sp>
    </p:spTree>
  </p:cSld>
  <p:clrMapOvr>
    <a:masterClrMapping/>
  </p:clrMapOvr>
  <p:transition spd="slow">
    <p:cut/>
  </p:transition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3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4" name="Shape 4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1825" y="662050"/>
            <a:ext cx="3181350" cy="866775"/>
          </a:xfrm>
          <a:prstGeom prst="rect">
            <a:avLst/>
          </a:prstGeom>
          <a:noFill/>
          <a:ln>
            <a:noFill/>
          </a:ln>
        </p:spPr>
      </p:pic>
      <p:sp>
        <p:nvSpPr>
          <p:cNvPr id="485" name="Shape 485"/>
          <p:cNvSpPr txBox="1"/>
          <p:nvPr/>
        </p:nvSpPr>
        <p:spPr>
          <a:xfrm>
            <a:off x="44325" y="22150"/>
            <a:ext cx="4885800" cy="376799"/>
          </a:xfrm>
          <a:prstGeom prst="rect">
            <a:avLst/>
          </a:prstGeom>
          <a:solidFill>
            <a:srgbClr val="45818E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7: NUMBER GROUPING PV KNOWLEDGE</a:t>
            </a:r>
          </a:p>
        </p:txBody>
      </p:sp>
      <p:pic>
        <p:nvPicPr>
          <p:cNvPr id="486" name="Shape 4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1825" y="1528825"/>
            <a:ext cx="6229350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87" name="Shape 4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1825" y="2376550"/>
            <a:ext cx="6229350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88" name="Shape 4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1825" y="3224275"/>
            <a:ext cx="6229350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89" name="Shape 48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1825" y="4072000"/>
            <a:ext cx="6229350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90" name="Shape 49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1825" y="4919725"/>
            <a:ext cx="6229350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91" name="Shape 49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1825" y="5723125"/>
            <a:ext cx="6229350" cy="847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Shape 496"/>
          <p:cNvSpPr txBox="1"/>
          <p:nvPr/>
        </p:nvSpPr>
        <p:spPr>
          <a:xfrm>
            <a:off x="44325" y="22150"/>
            <a:ext cx="4885800" cy="376799"/>
          </a:xfrm>
          <a:prstGeom prst="rect">
            <a:avLst/>
          </a:prstGeom>
          <a:solidFill>
            <a:srgbClr val="45818E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7: NUMBER GROUPING PV KNOWLEDGE</a:t>
            </a:r>
          </a:p>
        </p:txBody>
      </p:sp>
      <p:pic>
        <p:nvPicPr>
          <p:cNvPr id="497" name="Shape 4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52353"/>
            <a:ext cx="9144000" cy="61532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9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x="44325" y="22150"/>
            <a:ext cx="3235200" cy="3767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3: NUMBER IDENTIFICATION</a:t>
            </a:r>
          </a:p>
        </p:txBody>
      </p:sp>
    </p:spTree>
  </p:cSld>
  <p:clrMapOvr>
    <a:masterClrMapping/>
  </p:clrMapOvr>
  <p:transition spd="slow">
    <p:cut/>
  </p:transition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2" name="Shape 5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49459"/>
            <a:ext cx="9144000" cy="6159082"/>
          </a:xfrm>
          <a:prstGeom prst="rect">
            <a:avLst/>
          </a:prstGeom>
          <a:noFill/>
          <a:ln>
            <a:noFill/>
          </a:ln>
        </p:spPr>
      </p:pic>
      <p:sp>
        <p:nvSpPr>
          <p:cNvPr id="503" name="Shape 503"/>
          <p:cNvSpPr txBox="1"/>
          <p:nvPr/>
        </p:nvSpPr>
        <p:spPr>
          <a:xfrm>
            <a:off x="44325" y="22150"/>
            <a:ext cx="4885800" cy="376799"/>
          </a:xfrm>
          <a:prstGeom prst="rect">
            <a:avLst/>
          </a:prstGeom>
          <a:solidFill>
            <a:srgbClr val="45818E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7: NUMBER GROUPING PV KNOWLEDGE</a:t>
            </a:r>
          </a:p>
        </p:txBody>
      </p:sp>
    </p:spTree>
  </p:cSld>
  <p:clrMapOvr>
    <a:masterClrMapping/>
  </p:clrMapOvr>
  <p:transition spd="slow">
    <p:cut/>
  </p:transition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7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 txBox="1"/>
          <p:nvPr/>
        </p:nvSpPr>
        <p:spPr>
          <a:xfrm>
            <a:off x="44325" y="22150"/>
            <a:ext cx="4885800" cy="376799"/>
          </a:xfrm>
          <a:prstGeom prst="rect">
            <a:avLst/>
          </a:prstGeom>
          <a:solidFill>
            <a:srgbClr val="3C78D8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8: NUMBER BASIC FACTS</a:t>
            </a:r>
          </a:p>
        </p:txBody>
      </p:sp>
      <p:pic>
        <p:nvPicPr>
          <p:cNvPr id="509" name="Shape 5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52587" y="909637"/>
            <a:ext cx="5838825" cy="5038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3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Shape 514"/>
          <p:cNvSpPr txBox="1"/>
          <p:nvPr/>
        </p:nvSpPr>
        <p:spPr>
          <a:xfrm>
            <a:off x="44325" y="22150"/>
            <a:ext cx="4885800" cy="376799"/>
          </a:xfrm>
          <a:prstGeom prst="rect">
            <a:avLst/>
          </a:prstGeom>
          <a:solidFill>
            <a:srgbClr val="3C78D8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8: NUMBER BASIC FACTS</a:t>
            </a:r>
          </a:p>
        </p:txBody>
      </p:sp>
      <p:pic>
        <p:nvPicPr>
          <p:cNvPr id="515" name="Shape 5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57350" y="847725"/>
            <a:ext cx="5829300" cy="5162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9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Shape 520"/>
          <p:cNvSpPr txBox="1"/>
          <p:nvPr/>
        </p:nvSpPr>
        <p:spPr>
          <a:xfrm>
            <a:off x="44325" y="22150"/>
            <a:ext cx="4885800" cy="376799"/>
          </a:xfrm>
          <a:prstGeom prst="rect">
            <a:avLst/>
          </a:prstGeom>
          <a:solidFill>
            <a:srgbClr val="3C78D8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8: NUMBER BASIC FACTS</a:t>
            </a:r>
          </a:p>
        </p:txBody>
      </p:sp>
      <p:pic>
        <p:nvPicPr>
          <p:cNvPr id="521" name="Shape 5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52587" y="904875"/>
            <a:ext cx="5838825" cy="504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5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Shape 526"/>
          <p:cNvSpPr txBox="1"/>
          <p:nvPr/>
        </p:nvSpPr>
        <p:spPr>
          <a:xfrm>
            <a:off x="44325" y="22150"/>
            <a:ext cx="4885800" cy="376799"/>
          </a:xfrm>
          <a:prstGeom prst="rect">
            <a:avLst/>
          </a:prstGeom>
          <a:solidFill>
            <a:srgbClr val="3C78D8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8: NUMBER BASIC FACTS</a:t>
            </a:r>
          </a:p>
        </p:txBody>
      </p:sp>
      <p:pic>
        <p:nvPicPr>
          <p:cNvPr id="527" name="Shape 5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57350" y="857250"/>
            <a:ext cx="58293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/>
        </p:nvSpPr>
        <p:spPr>
          <a:xfrm>
            <a:off x="155100" y="465325"/>
            <a:ext cx="8808000" cy="59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5000">
                <a:latin typeface="Trebuchet MS"/>
                <a:ea typeface="Trebuchet MS"/>
                <a:cs typeface="Trebuchet MS"/>
                <a:sym typeface="Trebuchet MS"/>
              </a:rPr>
              <a:t>5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44325" y="22150"/>
            <a:ext cx="3235200" cy="3767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3: NUMBER IDENTIFICATION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