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94660"/>
  </p:normalViewPr>
  <p:slideViewPr>
    <p:cSldViewPr>
      <p:cViewPr>
        <p:scale>
          <a:sx n="94" d="100"/>
          <a:sy n="94" d="100"/>
        </p:scale>
        <p:origin x="-163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 smtClean="0"/>
              <a:t>5/08/2015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21088"/>
            <a:ext cx="6400800" cy="1295400"/>
          </a:xfrm>
        </p:spPr>
        <p:txBody>
          <a:bodyPr>
            <a:noAutofit/>
          </a:bodyPr>
          <a:lstStyle/>
          <a:p>
            <a:r>
              <a:rPr lang="en-NZ" sz="9600" dirty="0" smtClean="0">
                <a:latin typeface="Comic Sans MS" panose="030F0702030302020204" pitchFamily="66" charset="0"/>
              </a:rPr>
              <a:t/>
            </a:r>
            <a:br>
              <a:rPr lang="en-NZ" sz="9600" dirty="0" smtClean="0">
                <a:latin typeface="Comic Sans MS" panose="030F0702030302020204" pitchFamily="66" charset="0"/>
              </a:rPr>
            </a:br>
            <a:r>
              <a:rPr lang="en-NZ" sz="7200" dirty="0" smtClean="0">
                <a:latin typeface="Comic Sans MS" panose="030F0702030302020204" pitchFamily="66" charset="0"/>
              </a:rPr>
              <a:t>WALT read high frequency words</a:t>
            </a:r>
            <a:endParaRPr lang="en-NZ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5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new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made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water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I’m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Can’t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most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know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want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best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their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403648" y="1772816"/>
            <a:ext cx="64008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3800" dirty="0" smtClean="0">
                <a:latin typeface="Comic Sans MS" panose="030F0702030302020204" pitchFamily="66" charset="0"/>
              </a:rPr>
              <a:t>time</a:t>
            </a:r>
            <a:endParaRPr lang="en-NZ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8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still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much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another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some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people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how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Mr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after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always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please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walked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next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feel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right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took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brother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sister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asked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children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Mrs 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who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use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our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good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them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just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house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over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thank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round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myself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called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left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away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if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didn’t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old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love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school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you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EEECE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76</TotalTime>
  <Words>51</Words>
  <Application>Microsoft Office PowerPoint</Application>
  <PresentationFormat>On-screen Show (4:3)</PresentationFormat>
  <Paragraphs>52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Couture</vt:lpstr>
      <vt:lpstr> WALT read high frequency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 read high frequency words</dc:title>
  <dc:creator>Katie Brooks</dc:creator>
  <cp:lastModifiedBy>markl</cp:lastModifiedBy>
  <cp:revision>25</cp:revision>
  <dcterms:created xsi:type="dcterms:W3CDTF">2015-07-29T08:55:24Z</dcterms:created>
  <dcterms:modified xsi:type="dcterms:W3CDTF">2015-08-04T19:05:47Z</dcterms:modified>
</cp:coreProperties>
</file>