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8" autoAdjust="0"/>
    <p:restoredTop sz="94660"/>
  </p:normalViewPr>
  <p:slideViewPr>
    <p:cSldViewPr snapToGrid="0">
      <p:cViewPr varScale="1">
        <p:scale>
          <a:sx n="74" d="100"/>
          <a:sy n="74" d="100"/>
        </p:scale>
        <p:origin x="9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290-B57C-419A-B58A-3AC6C0E0AF63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4CA-1AA3-45D2-B480-BE524F8E4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9639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290-B57C-419A-B58A-3AC6C0E0AF63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4CA-1AA3-45D2-B480-BE524F8E4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54160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290-B57C-419A-B58A-3AC6C0E0AF63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4CA-1AA3-45D2-B480-BE524F8E4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75330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290-B57C-419A-B58A-3AC6C0E0AF63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4CA-1AA3-45D2-B480-BE524F8E4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74217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290-B57C-419A-B58A-3AC6C0E0AF63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4CA-1AA3-45D2-B480-BE524F8E4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05436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290-B57C-419A-B58A-3AC6C0E0AF63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4CA-1AA3-45D2-B480-BE524F8E4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2252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290-B57C-419A-B58A-3AC6C0E0AF63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4CA-1AA3-45D2-B480-BE524F8E4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0551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290-B57C-419A-B58A-3AC6C0E0AF63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4CA-1AA3-45D2-B480-BE524F8E4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5107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290-B57C-419A-B58A-3AC6C0E0AF63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4CA-1AA3-45D2-B480-BE524F8E4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6754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290-B57C-419A-B58A-3AC6C0E0AF63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4CA-1AA3-45D2-B480-BE524F8E4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94138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290-B57C-419A-B58A-3AC6C0E0AF63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254CA-1AA3-45D2-B480-BE524F8E4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38287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02290-B57C-419A-B58A-3AC6C0E0AF63}" type="datetimeFigureOut">
              <a:rPr lang="en-NZ" smtClean="0"/>
              <a:t>5/08/2015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254CA-1AA3-45D2-B480-BE524F8E4C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8784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0304" y="103031"/>
            <a:ext cx="3464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u="sng" dirty="0" smtClean="0"/>
              <a:t>Graffiti</a:t>
            </a:r>
            <a:endParaRPr lang="en-NZ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-1" y="472363"/>
            <a:ext cx="24856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C __ r __ __ __ __ __ __</a:t>
            </a:r>
          </a:p>
          <a:p>
            <a:r>
              <a:rPr lang="en-NZ" dirty="0" smtClean="0"/>
              <a:t>Br __ __ __ __ __</a:t>
            </a:r>
          </a:p>
          <a:p>
            <a:r>
              <a:rPr lang="en-NZ" dirty="0" smtClean="0"/>
              <a:t>__ c __ __ __ __  __ __</a:t>
            </a:r>
          </a:p>
          <a:p>
            <a:r>
              <a:rPr lang="en-NZ" dirty="0" smtClean="0"/>
              <a:t>T __ __ __ __ __</a:t>
            </a:r>
          </a:p>
          <a:p>
            <a:r>
              <a:rPr lang="en-NZ" dirty="0" smtClean="0"/>
              <a:t>__ __ </a:t>
            </a:r>
            <a:r>
              <a:rPr lang="en-NZ" dirty="0" err="1" smtClean="0"/>
              <a:t>ou</a:t>
            </a:r>
            <a:r>
              <a:rPr lang="en-NZ" dirty="0" smtClean="0"/>
              <a:t> __ __ __</a:t>
            </a:r>
          </a:p>
          <a:p>
            <a:r>
              <a:rPr lang="en-NZ" dirty="0" err="1" smtClean="0"/>
              <a:t>Wh</a:t>
            </a:r>
            <a:r>
              <a:rPr lang="en-NZ" dirty="0" smtClean="0"/>
              <a:t> __ __ __</a:t>
            </a:r>
          </a:p>
          <a:p>
            <a:r>
              <a:rPr lang="en-NZ" dirty="0" smtClean="0"/>
              <a:t>N__ __ ___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0304" y="2614411"/>
            <a:ext cx="31939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Why is graffiti bad? __________</a:t>
            </a:r>
          </a:p>
          <a:p>
            <a:r>
              <a:rPr lang="en-NZ" dirty="0" smtClean="0"/>
              <a:t>____________________________________________________</a:t>
            </a:r>
          </a:p>
          <a:p>
            <a:r>
              <a:rPr lang="en-NZ" dirty="0" smtClean="0"/>
              <a:t>What was the problem? ______</a:t>
            </a:r>
          </a:p>
          <a:p>
            <a:r>
              <a:rPr lang="en-NZ" dirty="0" smtClean="0"/>
              <a:t>____________________________________________________</a:t>
            </a:r>
          </a:p>
          <a:p>
            <a:r>
              <a:rPr lang="en-NZ" dirty="0" smtClean="0"/>
              <a:t>How was the problem solved? ______________________________________________________________________________</a:t>
            </a:r>
          </a:p>
          <a:p>
            <a:r>
              <a:rPr lang="en-NZ" dirty="0" smtClean="0"/>
              <a:t>What message did they write?_______________________________________________</a:t>
            </a:r>
          </a:p>
          <a:p>
            <a:r>
              <a:rPr lang="en-NZ" dirty="0" smtClean="0"/>
              <a:t>Draw your own nice graffiti</a:t>
            </a:r>
            <a:endParaRPr lang="en-NZ" dirty="0"/>
          </a:p>
        </p:txBody>
      </p:sp>
      <p:sp>
        <p:nvSpPr>
          <p:cNvPr id="7" name="TextBox 6"/>
          <p:cNvSpPr txBox="1"/>
          <p:nvPr/>
        </p:nvSpPr>
        <p:spPr>
          <a:xfrm>
            <a:off x="5458496" y="103031"/>
            <a:ext cx="3464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u="sng" dirty="0" smtClean="0"/>
              <a:t>Graffiti</a:t>
            </a:r>
            <a:endParaRPr lang="en-NZ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5278191" y="472363"/>
            <a:ext cx="24856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C __ r __ __ __ __ __ __</a:t>
            </a:r>
          </a:p>
          <a:p>
            <a:r>
              <a:rPr lang="en-NZ" dirty="0" smtClean="0"/>
              <a:t>Br __ __ __ __ __</a:t>
            </a:r>
          </a:p>
          <a:p>
            <a:r>
              <a:rPr lang="en-NZ" dirty="0" smtClean="0"/>
              <a:t>__ c __ __ __ __  __ __</a:t>
            </a:r>
          </a:p>
          <a:p>
            <a:r>
              <a:rPr lang="en-NZ" dirty="0" smtClean="0"/>
              <a:t>T __ __ __ __ __</a:t>
            </a:r>
          </a:p>
          <a:p>
            <a:r>
              <a:rPr lang="en-NZ" dirty="0" smtClean="0"/>
              <a:t>__ __ </a:t>
            </a:r>
            <a:r>
              <a:rPr lang="en-NZ" dirty="0" err="1" smtClean="0"/>
              <a:t>ou</a:t>
            </a:r>
            <a:r>
              <a:rPr lang="en-NZ" dirty="0" smtClean="0"/>
              <a:t> __ __ __</a:t>
            </a:r>
          </a:p>
          <a:p>
            <a:r>
              <a:rPr lang="en-NZ" dirty="0" err="1" smtClean="0"/>
              <a:t>Wh</a:t>
            </a:r>
            <a:r>
              <a:rPr lang="en-NZ" dirty="0" smtClean="0"/>
              <a:t> __ __ __</a:t>
            </a:r>
          </a:p>
          <a:p>
            <a:r>
              <a:rPr lang="en-NZ" dirty="0" smtClean="0"/>
              <a:t>N__ __ ___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58496" y="2614411"/>
            <a:ext cx="31939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Why is graffiti bad? __________</a:t>
            </a:r>
          </a:p>
          <a:p>
            <a:r>
              <a:rPr lang="en-NZ" dirty="0" smtClean="0"/>
              <a:t>____________________________________________________</a:t>
            </a:r>
          </a:p>
          <a:p>
            <a:r>
              <a:rPr lang="en-NZ" dirty="0" smtClean="0"/>
              <a:t>What was the problem? ______</a:t>
            </a:r>
          </a:p>
          <a:p>
            <a:r>
              <a:rPr lang="en-NZ" dirty="0" smtClean="0"/>
              <a:t>____________________________________________________</a:t>
            </a:r>
          </a:p>
          <a:p>
            <a:r>
              <a:rPr lang="en-NZ" dirty="0" smtClean="0"/>
              <a:t>How was the problem solved? ______________________________________________________________________________</a:t>
            </a:r>
          </a:p>
          <a:p>
            <a:r>
              <a:rPr lang="en-NZ" dirty="0" smtClean="0"/>
              <a:t>What message did they write?_______________________________________________</a:t>
            </a:r>
          </a:p>
          <a:p>
            <a:r>
              <a:rPr lang="en-NZ" dirty="0" smtClean="0"/>
              <a:t>Draw your own nice graffiti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47153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152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Ministry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Lorenzen</dc:creator>
  <cp:lastModifiedBy>Mark Lorenzen</cp:lastModifiedBy>
  <cp:revision>1</cp:revision>
  <dcterms:created xsi:type="dcterms:W3CDTF">2015-08-04T21:26:41Z</dcterms:created>
  <dcterms:modified xsi:type="dcterms:W3CDTF">2015-08-04T21:30:47Z</dcterms:modified>
</cp:coreProperties>
</file>