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7" r:id="rId11"/>
    <p:sldId id="261" r:id="rId12"/>
    <p:sldId id="268" r:id="rId13"/>
    <p:sldId id="269"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5700BFA1-6BC5-4E98-8BF3-CA8B9CAD3F03}" type="datetimeFigureOut">
              <a:rPr lang="en-NZ" smtClean="0"/>
              <a:t>15/07/2015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17165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700BFA1-6BC5-4E98-8BF3-CA8B9CAD3F03}" type="datetimeFigureOut">
              <a:rPr lang="en-NZ" smtClean="0"/>
              <a:t>15/07/2015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342967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700BFA1-6BC5-4E98-8BF3-CA8B9CAD3F03}" type="datetimeFigureOut">
              <a:rPr lang="en-NZ" smtClean="0"/>
              <a:t>15/07/2015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144999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700BFA1-6BC5-4E98-8BF3-CA8B9CAD3F03}" type="datetimeFigureOut">
              <a:rPr lang="en-NZ" smtClean="0"/>
              <a:t>15/07/2015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79599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0BFA1-6BC5-4E98-8BF3-CA8B9CAD3F03}" type="datetimeFigureOut">
              <a:rPr lang="en-NZ" smtClean="0"/>
              <a:t>15/07/2015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97361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5700BFA1-6BC5-4E98-8BF3-CA8B9CAD3F03}" type="datetimeFigureOut">
              <a:rPr lang="en-NZ" smtClean="0"/>
              <a:t>15/07/2015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44100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5700BFA1-6BC5-4E98-8BF3-CA8B9CAD3F03}" type="datetimeFigureOut">
              <a:rPr lang="en-NZ" smtClean="0"/>
              <a:t>15/07/2015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122592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5700BFA1-6BC5-4E98-8BF3-CA8B9CAD3F03}" type="datetimeFigureOut">
              <a:rPr lang="en-NZ" smtClean="0"/>
              <a:t>15/07/2015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135085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0BFA1-6BC5-4E98-8BF3-CA8B9CAD3F03}" type="datetimeFigureOut">
              <a:rPr lang="en-NZ" smtClean="0"/>
              <a:t>15/07/2015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140274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0BFA1-6BC5-4E98-8BF3-CA8B9CAD3F03}" type="datetimeFigureOut">
              <a:rPr lang="en-NZ" smtClean="0"/>
              <a:t>15/07/2015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405909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0BFA1-6BC5-4E98-8BF3-CA8B9CAD3F03}" type="datetimeFigureOut">
              <a:rPr lang="en-NZ" smtClean="0"/>
              <a:t>15/07/2015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91811-BAB4-4B02-B5E7-4184F501C765}" type="slidenum">
              <a:rPr lang="en-NZ" smtClean="0"/>
              <a:t>‹#›</a:t>
            </a:fld>
            <a:endParaRPr lang="en-NZ"/>
          </a:p>
        </p:txBody>
      </p:sp>
    </p:spTree>
    <p:extLst>
      <p:ext uri="{BB962C8B-B14F-4D97-AF65-F5344CB8AC3E}">
        <p14:creationId xmlns:p14="http://schemas.microsoft.com/office/powerpoint/2010/main" val="40225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0BFA1-6BC5-4E98-8BF3-CA8B9CAD3F03}" type="datetimeFigureOut">
              <a:rPr lang="en-NZ" smtClean="0"/>
              <a:t>15/07/2015</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91811-BAB4-4B02-B5E7-4184F501C765}" type="slidenum">
              <a:rPr lang="en-NZ" smtClean="0"/>
              <a:t>‹#›</a:t>
            </a:fld>
            <a:endParaRPr lang="en-NZ"/>
          </a:p>
        </p:txBody>
      </p:sp>
    </p:spTree>
    <p:extLst>
      <p:ext uri="{BB962C8B-B14F-4D97-AF65-F5344CB8AC3E}">
        <p14:creationId xmlns:p14="http://schemas.microsoft.com/office/powerpoint/2010/main" val="1856017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1470025"/>
          </a:xfrm>
        </p:spPr>
        <p:txBody>
          <a:bodyPr/>
          <a:lstStyle/>
          <a:p>
            <a:r>
              <a:rPr lang="en-NZ" b="1" dirty="0"/>
              <a:t>GLUG AND THE WATER CYCLE</a:t>
            </a:r>
            <a:br>
              <a:rPr lang="en-NZ" b="1" dirty="0"/>
            </a:br>
            <a:endParaRPr lang="en-NZ" dirty="0"/>
          </a:p>
        </p:txBody>
      </p:sp>
      <p:sp>
        <p:nvSpPr>
          <p:cNvPr id="3" name="Subtitle 2"/>
          <p:cNvSpPr>
            <a:spLocks noGrp="1"/>
          </p:cNvSpPr>
          <p:nvPr>
            <p:ph type="subTitle" idx="1"/>
          </p:nvPr>
        </p:nvSpPr>
        <p:spPr>
          <a:xfrm>
            <a:off x="1187624" y="1484784"/>
            <a:ext cx="6400800" cy="4320480"/>
          </a:xfrm>
        </p:spPr>
        <p:txBody>
          <a:bodyPr/>
          <a:lstStyle/>
          <a:p>
            <a:endParaRPr lang="en-NZ"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1412776"/>
            <a:ext cx="6594470" cy="4479768"/>
          </a:xfrm>
          <a:prstGeom prst="rect">
            <a:avLst/>
          </a:prstGeom>
        </p:spPr>
      </p:pic>
    </p:spTree>
    <p:extLst>
      <p:ext uri="{BB962C8B-B14F-4D97-AF65-F5344CB8AC3E}">
        <p14:creationId xmlns:p14="http://schemas.microsoft.com/office/powerpoint/2010/main" val="4227272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buzzle.com/img/articleImages/330801-58627-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8064896" cy="6323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142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ort stories - glug and the water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8680"/>
            <a:ext cx="7848872" cy="5895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96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3.bp.blogspot.com/_YTb6ZblJu0o/TPMzp32R5aI/AAAAAAAAALg/vnul9ZgWt0M/s1600/WaterCycle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836712"/>
            <a:ext cx="7800801" cy="58665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03548" y="332655"/>
            <a:ext cx="7272808" cy="584775"/>
          </a:xfrm>
          <a:prstGeom prst="rect">
            <a:avLst/>
          </a:prstGeom>
          <a:noFill/>
        </p:spPr>
        <p:txBody>
          <a:bodyPr wrap="square" rtlCol="0">
            <a:spAutoFit/>
          </a:bodyPr>
          <a:lstStyle/>
          <a:p>
            <a:r>
              <a:rPr lang="en-NZ" sz="3200" dirty="0" smtClean="0"/>
              <a:t>Label the diagram with the correct words</a:t>
            </a:r>
            <a:endParaRPr lang="en-NZ" sz="3200" dirty="0"/>
          </a:p>
        </p:txBody>
      </p:sp>
    </p:spTree>
    <p:extLst>
      <p:ext uri="{BB962C8B-B14F-4D97-AF65-F5344CB8AC3E}">
        <p14:creationId xmlns:p14="http://schemas.microsoft.com/office/powerpoint/2010/main" val="2732262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836712"/>
            <a:ext cx="7344816" cy="400110"/>
          </a:xfrm>
          <a:prstGeom prst="rect">
            <a:avLst/>
          </a:prstGeom>
        </p:spPr>
        <p:txBody>
          <a:bodyPr wrap="square">
            <a:spAutoFit/>
          </a:bodyPr>
          <a:lstStyle/>
          <a:p>
            <a:r>
              <a:rPr lang="en-NZ" sz="2000" dirty="0" smtClean="0"/>
              <a:t>http://www.youtube.com/watch?v=Z0ymnkj8N-U</a:t>
            </a:r>
            <a:endParaRPr lang="en-NZ" sz="2000" dirty="0"/>
          </a:p>
        </p:txBody>
      </p:sp>
      <p:pic>
        <p:nvPicPr>
          <p:cNvPr id="4098" name="Picture 2" descr="http://i1.ytimg.com/vi/Z0ymnkj8N-U/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344816" cy="4590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567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077" y="478462"/>
            <a:ext cx="8873511" cy="584775"/>
          </a:xfrm>
          <a:prstGeom prst="rect">
            <a:avLst/>
          </a:prstGeom>
          <a:noFill/>
        </p:spPr>
        <p:txBody>
          <a:bodyPr wrap="square" rtlCol="0">
            <a:spAutoFit/>
          </a:bodyPr>
          <a:lstStyle/>
          <a:p>
            <a:r>
              <a:rPr lang="en-NZ" sz="3200" dirty="0" smtClean="0"/>
              <a:t>Important words we need to learn and remember.</a:t>
            </a:r>
            <a:endParaRPr lang="en-NZ" sz="3200" dirty="0"/>
          </a:p>
        </p:txBody>
      </p:sp>
      <p:sp>
        <p:nvSpPr>
          <p:cNvPr id="3" name="TextBox 2"/>
          <p:cNvSpPr txBox="1"/>
          <p:nvPr/>
        </p:nvSpPr>
        <p:spPr>
          <a:xfrm>
            <a:off x="199077" y="1340768"/>
            <a:ext cx="8549387" cy="5262979"/>
          </a:xfrm>
          <a:prstGeom prst="rect">
            <a:avLst/>
          </a:prstGeom>
          <a:noFill/>
        </p:spPr>
        <p:txBody>
          <a:bodyPr wrap="square" rtlCol="0">
            <a:spAutoFit/>
          </a:bodyPr>
          <a:lstStyle/>
          <a:p>
            <a:r>
              <a:rPr lang="en-NZ" sz="2800" dirty="0" smtClean="0"/>
              <a:t>Sun</a:t>
            </a:r>
          </a:p>
          <a:p>
            <a:r>
              <a:rPr lang="en-NZ" sz="2800" dirty="0" smtClean="0"/>
              <a:t>Wind</a:t>
            </a:r>
          </a:p>
          <a:p>
            <a:r>
              <a:rPr lang="en-NZ" sz="2800" dirty="0" smtClean="0"/>
              <a:t>Snow</a:t>
            </a:r>
          </a:p>
          <a:p>
            <a:r>
              <a:rPr lang="en-NZ" sz="2800" dirty="0" smtClean="0"/>
              <a:t>Rain</a:t>
            </a:r>
          </a:p>
          <a:p>
            <a:r>
              <a:rPr lang="en-NZ" sz="2800" dirty="0" smtClean="0"/>
              <a:t>Sea</a:t>
            </a:r>
          </a:p>
          <a:p>
            <a:r>
              <a:rPr lang="en-NZ" sz="2800" dirty="0" smtClean="0"/>
              <a:t>Rivers </a:t>
            </a:r>
          </a:p>
          <a:p>
            <a:r>
              <a:rPr lang="en-NZ" sz="2800" dirty="0" smtClean="0"/>
              <a:t>Stream</a:t>
            </a:r>
          </a:p>
          <a:p>
            <a:r>
              <a:rPr lang="en-NZ" sz="2800" dirty="0" smtClean="0"/>
              <a:t>Lake</a:t>
            </a:r>
          </a:p>
          <a:p>
            <a:r>
              <a:rPr lang="en-NZ" sz="2800" dirty="0" smtClean="0"/>
              <a:t>Ocean</a:t>
            </a:r>
          </a:p>
          <a:p>
            <a:r>
              <a:rPr lang="en-NZ" sz="2800" dirty="0" smtClean="0"/>
              <a:t>Evaporation</a:t>
            </a:r>
          </a:p>
          <a:p>
            <a:r>
              <a:rPr lang="en-NZ" sz="2800" dirty="0" smtClean="0"/>
              <a:t>Ground run off</a:t>
            </a:r>
          </a:p>
          <a:p>
            <a:r>
              <a:rPr lang="en-NZ" sz="2800" dirty="0" smtClean="0"/>
              <a:t>Condensation</a:t>
            </a:r>
            <a:endParaRPr lang="en-NZ" sz="2800" dirty="0"/>
          </a:p>
        </p:txBody>
      </p:sp>
    </p:spTree>
    <p:extLst>
      <p:ext uri="{BB962C8B-B14F-4D97-AF65-F5344CB8AC3E}">
        <p14:creationId xmlns:p14="http://schemas.microsoft.com/office/powerpoint/2010/main" val="211021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772816"/>
            <a:ext cx="8136904" cy="4154984"/>
          </a:xfrm>
          <a:prstGeom prst="rect">
            <a:avLst/>
          </a:prstGeom>
        </p:spPr>
        <p:txBody>
          <a:bodyPr wrap="square">
            <a:spAutoFit/>
          </a:bodyPr>
          <a:lstStyle/>
          <a:p>
            <a:r>
              <a:rPr lang="en-NZ" sz="4400" dirty="0"/>
              <a:t>Once upon a time, there was a </a:t>
            </a:r>
            <a:r>
              <a:rPr lang="en-NZ" sz="4400" dirty="0" smtClean="0"/>
              <a:t>little drop of water called Glug, who lives in a river. </a:t>
            </a:r>
            <a:r>
              <a:rPr lang="en-NZ" sz="4400" dirty="0"/>
              <a:t>Even though she didn’t know it, she had a </a:t>
            </a:r>
            <a:r>
              <a:rPr lang="en-NZ" sz="4400" b="1" dirty="0"/>
              <a:t>very important mission </a:t>
            </a:r>
            <a:r>
              <a:rPr lang="en-NZ" sz="4400" dirty="0"/>
              <a:t>on Earth, and that was in </a:t>
            </a:r>
            <a:r>
              <a:rPr lang="en-NZ" sz="4400" b="1" dirty="0"/>
              <a:t>the cycle of water</a:t>
            </a:r>
            <a:r>
              <a:rPr lang="en-NZ" sz="4400" dirty="0"/>
              <a:t>.</a:t>
            </a:r>
          </a:p>
        </p:txBody>
      </p:sp>
      <p:pic>
        <p:nvPicPr>
          <p:cNvPr id="1026" name="Picture 2" descr="http://www.i2clipart.com/cliparts/a/b/d/a/clipart-water-droplet-256x256-abd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326706"/>
            <a:ext cx="1028344" cy="1446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03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864648"/>
            <a:ext cx="8964488" cy="2800767"/>
          </a:xfrm>
          <a:prstGeom prst="rect">
            <a:avLst/>
          </a:prstGeom>
        </p:spPr>
        <p:txBody>
          <a:bodyPr wrap="square">
            <a:spAutoFit/>
          </a:bodyPr>
          <a:lstStyle/>
          <a:p>
            <a:r>
              <a:rPr lang="en-NZ" sz="4400" dirty="0"/>
              <a:t>Glug was a very young water drop so she didn’t know why her mother would often leave the river and return a few </a:t>
            </a:r>
            <a:r>
              <a:rPr lang="en-NZ" sz="4400" dirty="0" smtClean="0"/>
              <a:t>days later.</a:t>
            </a:r>
            <a:endParaRPr lang="en-NZ" sz="4400" dirty="0"/>
          </a:p>
        </p:txBody>
      </p:sp>
      <p:pic>
        <p:nvPicPr>
          <p:cNvPr id="2050" name="Picture 2" descr="http://www.i2clipart.com/cliparts/a/b/d/a/clipart-water-droplet-256x256-abd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2983124"/>
            <a:ext cx="626861" cy="8815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i2clipart.com/cliparts/a/b/d/a/clipart-water-droplet-256x256-abd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35647"/>
            <a:ext cx="24384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15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132856"/>
            <a:ext cx="8568952" cy="4401205"/>
          </a:xfrm>
          <a:prstGeom prst="rect">
            <a:avLst/>
          </a:prstGeom>
        </p:spPr>
        <p:txBody>
          <a:bodyPr wrap="square">
            <a:spAutoFit/>
          </a:bodyPr>
          <a:lstStyle/>
          <a:p>
            <a:r>
              <a:rPr lang="en-NZ" sz="4000" dirty="0"/>
              <a:t>So one morning when the sun was shining brightly, Glug asked: “</a:t>
            </a:r>
            <a:r>
              <a:rPr lang="en-NZ" sz="4000" b="1" dirty="0"/>
              <a:t>Mum, why do you leave the river sometimes?</a:t>
            </a:r>
            <a:r>
              <a:rPr lang="en-NZ" sz="4000" dirty="0"/>
              <a:t>” Her mother answered: “Well, because we water drops have a very important job to do:</a:t>
            </a:r>
            <a:r>
              <a:rPr lang="en-NZ" sz="4000" b="1" dirty="0"/>
              <a:t> we </a:t>
            </a:r>
            <a:r>
              <a:rPr lang="en-NZ" sz="4000" dirty="0"/>
              <a:t>must ensure that </a:t>
            </a:r>
            <a:r>
              <a:rPr lang="en-NZ" sz="4000" b="1" dirty="0"/>
              <a:t>the cycle of water </a:t>
            </a:r>
            <a:r>
              <a:rPr lang="en-NZ" sz="4000" dirty="0"/>
              <a:t>continues.”</a:t>
            </a:r>
          </a:p>
        </p:txBody>
      </p:sp>
      <p:pic>
        <p:nvPicPr>
          <p:cNvPr id="3074" name="Picture 2" descr="http://www.i2clipart.com/cliparts/a/b/d/a/clipart-water-droplet-256x256-abd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17960" y="0"/>
            <a:ext cx="1436960" cy="223224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i2clipart.com/cliparts/a/b/d/a/clipart-water-droplet-256x256-ab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4161" y="1247764"/>
            <a:ext cx="648072" cy="911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95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420888"/>
            <a:ext cx="8352928" cy="4154984"/>
          </a:xfrm>
          <a:prstGeom prst="rect">
            <a:avLst/>
          </a:prstGeom>
        </p:spPr>
        <p:txBody>
          <a:bodyPr wrap="square">
            <a:spAutoFit/>
          </a:bodyPr>
          <a:lstStyle/>
          <a:p>
            <a:r>
              <a:rPr lang="en-NZ" sz="4400" dirty="0"/>
              <a:t>Glug was very surprised, for she had never imagined that her mother was so important to Earth. However, Glug wasn’t very sure exactly what this mission actually was, so she asked:</a:t>
            </a:r>
          </a:p>
        </p:txBody>
      </p:sp>
      <p:pic>
        <p:nvPicPr>
          <p:cNvPr id="4098" name="Picture 2" descr="http://www.i2clipart.com/cliparts/a/b/d/a/clipart-water-droplet-256x256-abd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51176" y="1416072"/>
            <a:ext cx="6096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i2clipart.com/cliparts/a/b/d/a/clipart-water-droplet-256x256-abd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607946" y="332656"/>
            <a:ext cx="1484308" cy="2266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39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568952" cy="5509200"/>
          </a:xfrm>
          <a:prstGeom prst="rect">
            <a:avLst/>
          </a:prstGeom>
        </p:spPr>
        <p:txBody>
          <a:bodyPr wrap="square">
            <a:spAutoFit/>
          </a:bodyPr>
          <a:lstStyle/>
          <a:p>
            <a:r>
              <a:rPr lang="en-NZ" sz="4400" dirty="0"/>
              <a:t>So what’s the important mission, Mum?”</a:t>
            </a:r>
          </a:p>
          <a:p>
            <a:r>
              <a:rPr lang="en-NZ" sz="4400" dirty="0"/>
              <a:t>“It’s not just my mission, but yours too, and all the water drops on Earth.”</a:t>
            </a:r>
          </a:p>
          <a:p>
            <a:r>
              <a:rPr lang="en-NZ" sz="4400" dirty="0"/>
              <a:t>Glug was open-mouthed, for she too was part of this important mission for the planet.</a:t>
            </a:r>
          </a:p>
        </p:txBody>
      </p:sp>
      <p:pic>
        <p:nvPicPr>
          <p:cNvPr id="5122" name="Picture 2" descr="http://www.i2clipart.com/cliparts/a/b/d/a/clipart-water-droplet-256x256-abd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260648"/>
            <a:ext cx="768085"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934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700808"/>
            <a:ext cx="8964488" cy="5016758"/>
          </a:xfrm>
          <a:prstGeom prst="rect">
            <a:avLst/>
          </a:prstGeom>
        </p:spPr>
        <p:txBody>
          <a:bodyPr wrap="square">
            <a:spAutoFit/>
          </a:bodyPr>
          <a:lstStyle/>
          <a:p>
            <a:r>
              <a:rPr lang="en-NZ" sz="4000" dirty="0"/>
              <a:t>Her mother continued: “We water drops </a:t>
            </a:r>
            <a:r>
              <a:rPr lang="en-NZ" sz="4000" b="1" dirty="0"/>
              <a:t>rest in the rivers, seas, lakes</a:t>
            </a:r>
            <a:r>
              <a:rPr lang="en-NZ" sz="4000" dirty="0"/>
              <a:t>, etc. But on sunny days, </a:t>
            </a:r>
            <a:r>
              <a:rPr lang="en-NZ" sz="4000" b="1" dirty="0"/>
              <a:t>we must evaporate in order to form clouds</a:t>
            </a:r>
            <a:r>
              <a:rPr lang="en-NZ" sz="4000" dirty="0"/>
              <a:t>. Once we are in the air in a cloud and it becomes colder,</a:t>
            </a:r>
            <a:r>
              <a:rPr lang="en-NZ" sz="4000" b="1" dirty="0"/>
              <a:t> we weigh too much </a:t>
            </a:r>
            <a:r>
              <a:rPr lang="en-NZ" sz="4000" dirty="0"/>
              <a:t>for it, </a:t>
            </a:r>
            <a:r>
              <a:rPr lang="en-NZ" sz="4000" b="1" dirty="0"/>
              <a:t>and the cloud lets go of all the water</a:t>
            </a:r>
            <a:r>
              <a:rPr lang="en-NZ" sz="4000" dirty="0"/>
              <a:t>, producing what we call </a:t>
            </a:r>
            <a:r>
              <a:rPr lang="en-NZ" sz="4000" b="1" dirty="0"/>
              <a:t>rain</a:t>
            </a:r>
            <a:r>
              <a:rPr lang="en-NZ" sz="4000" dirty="0"/>
              <a:t>. </a:t>
            </a:r>
          </a:p>
        </p:txBody>
      </p:sp>
      <p:pic>
        <p:nvPicPr>
          <p:cNvPr id="6146" name="Picture 2" descr="http://www.i2clipart.com/cliparts/a/b/d/a/clipart-water-droplet-256x256-abd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688728" y="936847"/>
            <a:ext cx="619576" cy="76396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www.illustrationsof.com/royalty-free-water-drop-clipart-illustration-871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2580"/>
          <a:stretch/>
        </p:blipFill>
        <p:spPr bwMode="auto">
          <a:xfrm flipH="1">
            <a:off x="167834" y="185063"/>
            <a:ext cx="1598909" cy="1515746"/>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cdn.homeadvisor.com/files/eid/38390000/38398372/2640465.jpg?modifyDateTime=13861997410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4240" y="75860"/>
            <a:ext cx="1375788" cy="1624947"/>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www.hittoon.com/450/1110891-clipart-water-drop-and-sun-royalty-free-vector-illustration.jpg"/>
          <p:cNvPicPr>
            <a:picLocks noChangeAspect="1" noChangeArrowheads="1"/>
          </p:cNvPicPr>
          <p:nvPr/>
        </p:nvPicPr>
        <p:blipFill rotWithShape="1">
          <a:blip r:embed="rId5">
            <a:extLst>
              <a:ext uri="{28A0092B-C50C-407E-A947-70E740481C1C}">
                <a14:useLocalDpi xmlns:a14="http://schemas.microsoft.com/office/drawing/2010/main" val="0"/>
              </a:ext>
            </a:extLst>
          </a:blip>
          <a:srcRect t="42511" b="4119"/>
          <a:stretch/>
        </p:blipFill>
        <p:spPr bwMode="auto">
          <a:xfrm>
            <a:off x="1791152" y="185063"/>
            <a:ext cx="2719188" cy="1515746"/>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http://cdn.dailyclipart.net/wp-content/uploads/medium/Rainclou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45701" y="185063"/>
            <a:ext cx="1298118" cy="1515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14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076" y="2441282"/>
            <a:ext cx="8784976" cy="4154984"/>
          </a:xfrm>
          <a:prstGeom prst="rect">
            <a:avLst/>
          </a:prstGeom>
        </p:spPr>
        <p:txBody>
          <a:bodyPr wrap="square">
            <a:spAutoFit/>
          </a:bodyPr>
          <a:lstStyle/>
          <a:p>
            <a:r>
              <a:rPr lang="en-NZ" sz="4400" dirty="0" smtClean="0"/>
              <a:t>Then the rain waters the fields and plants, and allows the rivers and seas to be refilled, so that all living beings have water to drink. This is </a:t>
            </a:r>
            <a:r>
              <a:rPr lang="en-NZ" sz="4400" b="1" dirty="0" smtClean="0"/>
              <a:t>the water cycle</a:t>
            </a:r>
            <a:r>
              <a:rPr lang="en-NZ" sz="4400" dirty="0" smtClean="0"/>
              <a:t>, and there is life on Earth because of it.”</a:t>
            </a:r>
            <a:endParaRPr lang="en-NZ" sz="4400" dirty="0"/>
          </a:p>
        </p:txBody>
      </p:sp>
      <p:pic>
        <p:nvPicPr>
          <p:cNvPr id="7170" name="Picture 2" descr="http://images.all-free-download.com/images/graphiclarge/_559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00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519" y="3068960"/>
            <a:ext cx="8712968" cy="3477875"/>
          </a:xfrm>
          <a:prstGeom prst="rect">
            <a:avLst/>
          </a:prstGeom>
        </p:spPr>
        <p:txBody>
          <a:bodyPr wrap="square">
            <a:spAutoFit/>
          </a:bodyPr>
          <a:lstStyle/>
          <a:p>
            <a:r>
              <a:rPr lang="en-NZ" sz="4400" dirty="0"/>
              <a:t>And that was how Glug, the little drop of water, learned that it is thanks to her and all the other water drops that </a:t>
            </a:r>
            <a:r>
              <a:rPr lang="en-NZ" sz="4400" b="1" dirty="0"/>
              <a:t>the water cycle is possible on </a:t>
            </a:r>
            <a:r>
              <a:rPr lang="en-NZ" sz="4400" b="1" dirty="0" smtClean="0"/>
              <a:t>Earth.</a:t>
            </a:r>
            <a:endParaRPr lang="en-NZ" sz="4400" dirty="0"/>
          </a:p>
        </p:txBody>
      </p:sp>
      <p:pic>
        <p:nvPicPr>
          <p:cNvPr id="8194" name="Picture 2" descr="http://4.bp.blogspot.com/-oTdL735FdXg/T7lB3sj6uyI/AAAAAAAAMRA/6CKE6Y22zdM/s1600/8712-Clipart-Picture-Of-A-Water-Drop-Mascot-Cartoon-Character-With-Welcoming-Open-Arms.jpg"/>
          <p:cNvPicPr>
            <a:picLocks noChangeAspect="1" noChangeArrowheads="1"/>
          </p:cNvPicPr>
          <p:nvPr/>
        </p:nvPicPr>
        <p:blipFill rotWithShape="1">
          <a:blip r:embed="rId2">
            <a:extLst>
              <a:ext uri="{28A0092B-C50C-407E-A947-70E740481C1C}">
                <a14:useLocalDpi xmlns:a14="http://schemas.microsoft.com/office/drawing/2010/main" val="0"/>
              </a:ext>
            </a:extLst>
          </a:blip>
          <a:srcRect r="5570"/>
          <a:stretch/>
        </p:blipFill>
        <p:spPr bwMode="auto">
          <a:xfrm>
            <a:off x="2771800" y="332656"/>
            <a:ext cx="2464229"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574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280</Words>
  <Application>Microsoft Office PowerPoint</Application>
  <PresentationFormat>On-screen Show (4:3)</PresentationFormat>
  <Paragraphs>26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GLUG AND THE WATER CYCLE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GLUG AND THE WATER CYCLE</dc:title>
  <dc:creator>las</dc:creator>
  <cp:lastModifiedBy>Kerren</cp:lastModifiedBy>
  <cp:revision>8</cp:revision>
  <dcterms:created xsi:type="dcterms:W3CDTF">2014-05-20T01:58:27Z</dcterms:created>
  <dcterms:modified xsi:type="dcterms:W3CDTF">2015-07-15T08:42:07Z</dcterms:modified>
</cp:coreProperties>
</file>