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Relationship Id="rId4" Type="http://schemas.openxmlformats.org/officeDocument/2006/relationships/image" Target="../media/image2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1.png"/><Relationship Id="rId4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Relationship Id="rId4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4.png"/><Relationship Id="rId4" Type="http://schemas.openxmlformats.org/officeDocument/2006/relationships/image" Target="../media/image0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Relationship Id="rId4" Type="http://schemas.openxmlformats.org/officeDocument/2006/relationships/image" Target="../media/image2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2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Relationship Id="rId4" Type="http://schemas.openxmlformats.org/officeDocument/2006/relationships/image" Target="../media/image0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703600"/>
            <a:ext cx="8072999" cy="173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0" lang="en" sz="3600">
                <a:latin typeface="Calibri"/>
                <a:ea typeface="Calibri"/>
                <a:cs typeface="Calibri"/>
                <a:sym typeface="Calibri"/>
              </a:rPr>
              <a:t>There are ____ flowers in the garden and there are butterflies on ___ of them. What fraction of the flowers have butterflies on them?</a:t>
            </a: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685800" y="2717082"/>
            <a:ext cx="7772400" cy="230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" sz="3600">
                <a:latin typeface="Calibri"/>
                <a:ea typeface="Calibri"/>
                <a:cs typeface="Calibri"/>
                <a:sym typeface="Calibri"/>
              </a:rPr>
              <a:t>There are ____ fish and there are ____ goldfish. What fraction of the fish are goldfish?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9925" y="3936525"/>
            <a:ext cx="987624" cy="59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7415250" y="1253750"/>
            <a:ext cx="720531" cy="89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4294967295" type="ctrTitle"/>
          </p:nvPr>
        </p:nvSpPr>
        <p:spPr>
          <a:xfrm>
            <a:off x="791775" y="236579"/>
            <a:ext cx="7772400" cy="1831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jars and there are ____ jars with lollies inside. What fraction of the jars have lollies inside?</a:t>
            </a:r>
          </a:p>
        </p:txBody>
      </p:sp>
      <p:sp>
        <p:nvSpPr>
          <p:cNvPr id="43" name="Shape 43"/>
          <p:cNvSpPr txBox="1"/>
          <p:nvPr>
            <p:ph idx="4294967295" type="ctrTitle"/>
          </p:nvPr>
        </p:nvSpPr>
        <p:spPr>
          <a:xfrm>
            <a:off x="791775" y="2264225"/>
            <a:ext cx="7772400" cy="2250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chickens and  ___ lay eggs. What fraction of the chickens laid  eggs?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5175" y="1477825"/>
            <a:ext cx="6381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4050" y="3869650"/>
            <a:ext cx="85725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48975" y="550600"/>
            <a:ext cx="8369999" cy="174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 sz="3200"/>
              <a:t>Jay had ___ socks and he found ___ under his bed. Then he lost ___ of them at sport practice. What fraction did he lose?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579125" y="2439950"/>
            <a:ext cx="8229600" cy="238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Jimmy had ___ trumpets and found ___ more. Then he gave ___ to friends. What fraction did he give away?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3862" y="1792250"/>
            <a:ext cx="857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0700" y="4077900"/>
            <a:ext cx="1143574" cy="74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710450" y="51620"/>
            <a:ext cx="82296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 sz="3200"/>
              <a:t>Belle has ____ bananas. She picked ___ more from a tree. She ate ___ of those bananas, so what fraction did she eat?</a:t>
            </a:r>
          </a:p>
        </p:txBody>
      </p:sp>
      <p:sp>
        <p:nvSpPr>
          <p:cNvPr id="123" name="Shape 123"/>
          <p:cNvSpPr txBox="1"/>
          <p:nvPr>
            <p:ph type="title"/>
          </p:nvPr>
        </p:nvSpPr>
        <p:spPr>
          <a:xfrm>
            <a:off x="556750" y="2552450"/>
            <a:ext cx="84444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 sz="3200"/>
              <a:t>Jasmine has ____ bells at home. She has ____ more bells at school. She then break ___ of them. What fraction of her bells did she break?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6525" y="1227875"/>
            <a:ext cx="8572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215227">
            <a:off x="7619799" y="3585299"/>
            <a:ext cx="547450" cy="123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85125" y="-505750"/>
            <a:ext cx="8588999" cy="241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 sz="3200"/>
              <a:t>Rebecca had ____ t-shirts and rips ___ of them. She gives ___ of her leftover t-shirts to charity. What fraction of t-shirts is left?</a:t>
            </a: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520425" y="2547925"/>
            <a:ext cx="8382599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Charlie has ____ pairs of jeans and stains ___ of them. He then wears ___ more pairs out. What fraction of his jeans are okay?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7875" y="1308200"/>
            <a:ext cx="792074" cy="651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37862" y="3517725"/>
            <a:ext cx="619475" cy="116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236700" y="419050"/>
            <a:ext cx="8450099" cy="2041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 sz="3400"/>
              <a:t>Robert has ____ cushions and leaves ___ at the park. He gives ___ of the leftovers to his friends. What fraction of cushions does Robert still have?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457200" y="2986350"/>
            <a:ext cx="8229600" cy="1859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Bill counts ____ pairs of shoes. He gives away ___ of them. He loses ___ of them. What fraction are left?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4025" y="1808675"/>
            <a:ext cx="85725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69925" y="4303250"/>
            <a:ext cx="85725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374944"/>
            <a:ext cx="8229600" cy="212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Helen had ___ white shirts and dyed ___ of them red. She gives ___ friends a white shirt. What fraction of white shirts are left?</a:t>
            </a:r>
          </a:p>
        </p:txBody>
      </p:sp>
      <p:sp>
        <p:nvSpPr>
          <p:cNvPr id="147" name="Shape 147"/>
          <p:cNvSpPr txBox="1"/>
          <p:nvPr>
            <p:ph type="title"/>
          </p:nvPr>
        </p:nvSpPr>
        <p:spPr>
          <a:xfrm>
            <a:off x="457200" y="2730600"/>
            <a:ext cx="8341499" cy="212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 sz="3400"/>
              <a:t>Christy had ____ tennis balls and lost ___ over her neighbours fence. She gave ___ to her friends. What fraction of tennis balls are left?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00975" y="1503675"/>
            <a:ext cx="85725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92275" y="4170225"/>
            <a:ext cx="819150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4294967295" type="ctrTitle"/>
          </p:nvPr>
        </p:nvSpPr>
        <p:spPr>
          <a:xfrm>
            <a:off x="685800" y="397025"/>
            <a:ext cx="7772400" cy="2007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rooms in a house and there are ____ with flies in them. What fraction of rooms have flies in them?</a:t>
            </a:r>
          </a:p>
        </p:txBody>
      </p:sp>
      <p:sp>
        <p:nvSpPr>
          <p:cNvPr id="51" name="Shape 51"/>
          <p:cNvSpPr txBox="1"/>
          <p:nvPr>
            <p:ph idx="4294967295" type="ctrTitle"/>
          </p:nvPr>
        </p:nvSpPr>
        <p:spPr>
          <a:xfrm>
            <a:off x="604050" y="2188350"/>
            <a:ext cx="7772400" cy="2230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Tom has ___ pieces of track. A train drives on ___ of them. What fraction of the track pieces have been driven on?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5050" y="1614950"/>
            <a:ext cx="8382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5050" y="3788575"/>
            <a:ext cx="1161400" cy="8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664000" y="220649"/>
            <a:ext cx="8229600" cy="198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There are ____ teddy bears and ___ them get bought. What fraction of the teddy bears have been bought?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601225" y="2638400"/>
            <a:ext cx="8229600" cy="1770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There are ____ seats on the bus and there are ___ boys sitting down. What fraction of the seats are taken?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2575" y="1527125"/>
            <a:ext cx="758899" cy="87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2900" y="3804700"/>
            <a:ext cx="968750" cy="73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807125" y="21472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An apple tree grows ___ apples. A farmer picks ___ apples. What fraction of apples did the farmer pick?</a:t>
            </a: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807125" y="269437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Ben has ___ baskets and there are ___ with oranges inside. What fraction of the baskets have oranges inside?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5400" y="1442825"/>
            <a:ext cx="762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21400" y="3971350"/>
            <a:ext cx="1040849" cy="98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581725" y="497150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Sally has ___ lollipops and she gives ___ to her friends. What fraction of her lollipops has she given away?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581725" y="309732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Miss Smith has ___ desks in her classroom. There are ___ children sitting in the class. What fraction of desks are taken?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8100" y="1723325"/>
            <a:ext cx="769475" cy="71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4925" y="3318625"/>
            <a:ext cx="722650" cy="116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632275" y="252600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Samantha has ____ hair brushes. She gives her friends ___ of them. What fraction does she have left?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632275" y="2781825"/>
            <a:ext cx="8459999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Annie sells ___ lollies out of her bag of ___. What fraction of lollies has she still got in her bag?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8625" y="1408200"/>
            <a:ext cx="1816449" cy="52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5678" y="3911250"/>
            <a:ext cx="784075" cy="72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623100" y="175770"/>
            <a:ext cx="8229600" cy="1922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Lizzy has ____ pencils and she breaks ____. What fraction of pencils does she have now?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623100" y="2771670"/>
            <a:ext cx="8229600" cy="1922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Jamie builds houses out of bricks. He has ___ bricks and he builds a house using ___ of them. What fraction of bricks is left?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8825" y="1372525"/>
            <a:ext cx="85725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8825" y="4008275"/>
            <a:ext cx="925000" cy="73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656875" y="-216475"/>
            <a:ext cx="8229600" cy="238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Tim and Sally pick ____ bags of apples. They sell ___ bags. What fraction are left over?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555500" y="2683275"/>
            <a:ext cx="8229600" cy="1808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Bobby has a drawer with ___ jovis inside. He loses ___ jovis. What fraction of jovis are left?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8537" y="1151950"/>
            <a:ext cx="762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38479" y="3527200"/>
            <a:ext cx="845820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619475" y="332621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Dan had ___ playing cards and rips ___. What fraction of playing cards    are unripped?</a:t>
            </a: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549600" y="2453475"/>
            <a:ext cx="8229600" cy="201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Billy has ____ marbles and then in a game he loses ___. What fraction did Billy keep?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6200" y="1066225"/>
            <a:ext cx="702925" cy="105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8500" y="3899925"/>
            <a:ext cx="1304449" cy="66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