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84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2B8B-75BC-40E9-B3BF-1E9A10E5D157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4A04-38FD-4B9A-A4A0-66C806175C5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091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2B8B-75BC-40E9-B3BF-1E9A10E5D157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4A04-38FD-4B9A-A4A0-66C806175C5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217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2B8B-75BC-40E9-B3BF-1E9A10E5D157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4A04-38FD-4B9A-A4A0-66C806175C5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117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2B8B-75BC-40E9-B3BF-1E9A10E5D157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4A04-38FD-4B9A-A4A0-66C806175C5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10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2B8B-75BC-40E9-B3BF-1E9A10E5D157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4A04-38FD-4B9A-A4A0-66C806175C5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360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2B8B-75BC-40E9-B3BF-1E9A10E5D157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4A04-38FD-4B9A-A4A0-66C806175C5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320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2B8B-75BC-40E9-B3BF-1E9A10E5D157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4A04-38FD-4B9A-A4A0-66C806175C5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941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2B8B-75BC-40E9-B3BF-1E9A10E5D157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4A04-38FD-4B9A-A4A0-66C806175C5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64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2B8B-75BC-40E9-B3BF-1E9A10E5D157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4A04-38FD-4B9A-A4A0-66C806175C5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680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2B8B-75BC-40E9-B3BF-1E9A10E5D157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4A04-38FD-4B9A-A4A0-66C806175C5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645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2B8B-75BC-40E9-B3BF-1E9A10E5D157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4A04-38FD-4B9A-A4A0-66C806175C5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097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12B8B-75BC-40E9-B3BF-1E9A10E5D157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C4A04-38FD-4B9A-A4A0-66C806175C5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048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u="sng" dirty="0" smtClean="0"/>
              <a:t>Fractions of Whole Numbers</a:t>
            </a:r>
            <a:endParaRPr lang="en-NZ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0688"/>
            <a:ext cx="3419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1. There are 24 children in the class. 1/6 are in a group. How many is this?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53752" y="1916832"/>
            <a:ext cx="3419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2. There are 100 children in the class. 1/10 are in a group. How many is this?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53752" y="3212976"/>
            <a:ext cx="3419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3. There are 72 children in the class. 1/9 are in a group. How many is this?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29491" y="4293096"/>
            <a:ext cx="3419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4. There are 24 children in the class. 1/3 are in a group. How many is this?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-15877" y="5661248"/>
            <a:ext cx="3419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5. There are 48 children in the class. 1/4  are in a group. How many is this?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4355976" y="109768"/>
            <a:ext cx="3419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6. There are 72 children in the class. 3/6 are in a group. How many is this?</a:t>
            </a:r>
            <a:endParaRPr lang="en-NZ" dirty="0"/>
          </a:p>
        </p:txBody>
      </p:sp>
      <p:sp>
        <p:nvSpPr>
          <p:cNvPr id="11" name="TextBox 10"/>
          <p:cNvSpPr txBox="1"/>
          <p:nvPr/>
        </p:nvSpPr>
        <p:spPr>
          <a:xfrm>
            <a:off x="4355976" y="1455167"/>
            <a:ext cx="3419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7. There are 110 children in the class. 4/10 are in a group. How many is this?</a:t>
            </a:r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4355976" y="2729765"/>
            <a:ext cx="3419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8. There are 63 children in the class. 4/7 are in a group. How many is this?</a:t>
            </a:r>
            <a:endParaRPr lang="en-NZ" dirty="0"/>
          </a:p>
        </p:txBody>
      </p:sp>
      <p:sp>
        <p:nvSpPr>
          <p:cNvPr id="13" name="TextBox 12"/>
          <p:cNvSpPr txBox="1"/>
          <p:nvPr/>
        </p:nvSpPr>
        <p:spPr>
          <a:xfrm>
            <a:off x="4355976" y="4005064"/>
            <a:ext cx="3419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9. There are 45 children in the class. 4/5 are in a group. How many is this?</a:t>
            </a:r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>
            <a:off x="4355976" y="5216426"/>
            <a:ext cx="3419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10. There are 18 children in the class. 2/3 are in a group. How many is this?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11533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Lorenzen</dc:creator>
  <cp:lastModifiedBy>markl</cp:lastModifiedBy>
  <cp:revision>3</cp:revision>
  <cp:lastPrinted>2012-11-05T21:59:44Z</cp:lastPrinted>
  <dcterms:created xsi:type="dcterms:W3CDTF">2012-07-25T20:08:16Z</dcterms:created>
  <dcterms:modified xsi:type="dcterms:W3CDTF">2015-08-04T19:22:03Z</dcterms:modified>
</cp:coreProperties>
</file>