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705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03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269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534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35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254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50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481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678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08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88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278D0-D857-43B2-803C-9DC89A0B3276}" type="datetimeFigureOut">
              <a:rPr lang="en-NZ" smtClean="0"/>
              <a:t>31/07/2015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5D3BA-A5B7-4E93-AE8D-91ABDF8950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80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2119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Your Discount Shop</a:t>
            </a:r>
          </a:p>
          <a:p>
            <a:r>
              <a:rPr lang="en-NZ" sz="1400" b="1" i="1" dirty="0" smtClean="0"/>
              <a:t>WALT: Calculate the percentage for a fraction, using a calculator.</a:t>
            </a:r>
            <a:endParaRPr lang="en-NZ" sz="1400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55125"/>
              </p:ext>
            </p:extLst>
          </p:nvPr>
        </p:nvGraphicFramePr>
        <p:xfrm>
          <a:off x="107504" y="800219"/>
          <a:ext cx="3960441" cy="5726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47"/>
                <a:gridCol w="1992221"/>
                <a:gridCol w="648073"/>
              </a:tblGrid>
              <a:tr h="391276">
                <a:tc>
                  <a:txBody>
                    <a:bodyPr/>
                    <a:lstStyle/>
                    <a:p>
                      <a:r>
                        <a:rPr lang="en-NZ" b="1" dirty="0" smtClean="0"/>
                        <a:t>Discount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 smtClean="0"/>
                        <a:t>Working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 smtClean="0"/>
                        <a:t>%</a:t>
                      </a:r>
                      <a:endParaRPr lang="en-NZ" b="1" dirty="0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3 ÷ 4 = 0.75 X 100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75 %</a:t>
                      </a:r>
                      <a:endParaRPr lang="en-NZ" dirty="0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½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1/3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¼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3/7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4/9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2/7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2/10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3/10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1/5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04521" y="127383"/>
            <a:ext cx="42119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Your Discount Shop</a:t>
            </a:r>
          </a:p>
          <a:p>
            <a:r>
              <a:rPr lang="en-NZ" sz="1400" b="1" i="1" dirty="0" smtClean="0"/>
              <a:t>WALT: Calculate the percentage for a fraction, using a calculator.</a:t>
            </a:r>
            <a:endParaRPr lang="en-NZ" sz="1400" b="1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29994"/>
              </p:ext>
            </p:extLst>
          </p:nvPr>
        </p:nvGraphicFramePr>
        <p:xfrm>
          <a:off x="5012025" y="927602"/>
          <a:ext cx="3960441" cy="5726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47"/>
                <a:gridCol w="1992221"/>
                <a:gridCol w="648073"/>
              </a:tblGrid>
              <a:tr h="391276">
                <a:tc>
                  <a:txBody>
                    <a:bodyPr/>
                    <a:lstStyle/>
                    <a:p>
                      <a:r>
                        <a:rPr lang="en-NZ" b="1" dirty="0" smtClean="0"/>
                        <a:t>Discount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 smtClean="0"/>
                        <a:t>Working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 smtClean="0"/>
                        <a:t>%</a:t>
                      </a:r>
                      <a:endParaRPr lang="en-NZ" b="1" dirty="0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3 ÷ 4 = 0.75 X 100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75 %</a:t>
                      </a:r>
                      <a:endParaRPr lang="en-NZ" dirty="0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½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1/3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¼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3/7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4/9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2/7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2/10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3/10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2/3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276">
                <a:tc>
                  <a:txBody>
                    <a:bodyPr/>
                    <a:lstStyle/>
                    <a:p>
                      <a:r>
                        <a:rPr lang="en-NZ" dirty="0" smtClean="0"/>
                        <a:t>1/5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3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1</cp:revision>
  <dcterms:created xsi:type="dcterms:W3CDTF">2015-07-30T19:18:18Z</dcterms:created>
  <dcterms:modified xsi:type="dcterms:W3CDTF">2015-07-30T19:24:43Z</dcterms:modified>
</cp:coreProperties>
</file>