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6800-0326-4219-9D0E-7209AE0D6ABC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68DA-70EB-4CE2-AE7A-295D28C820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852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6800-0326-4219-9D0E-7209AE0D6ABC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68DA-70EB-4CE2-AE7A-295D28C820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301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6800-0326-4219-9D0E-7209AE0D6ABC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68DA-70EB-4CE2-AE7A-295D28C820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84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6800-0326-4219-9D0E-7209AE0D6ABC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68DA-70EB-4CE2-AE7A-295D28C820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135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6800-0326-4219-9D0E-7209AE0D6ABC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68DA-70EB-4CE2-AE7A-295D28C820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111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6800-0326-4219-9D0E-7209AE0D6ABC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68DA-70EB-4CE2-AE7A-295D28C820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744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6800-0326-4219-9D0E-7209AE0D6ABC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68DA-70EB-4CE2-AE7A-295D28C820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295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6800-0326-4219-9D0E-7209AE0D6ABC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68DA-70EB-4CE2-AE7A-295D28C820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763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6800-0326-4219-9D0E-7209AE0D6ABC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68DA-70EB-4CE2-AE7A-295D28C820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554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6800-0326-4219-9D0E-7209AE0D6ABC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68DA-70EB-4CE2-AE7A-295D28C820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994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6800-0326-4219-9D0E-7209AE0D6ABC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68DA-70EB-4CE2-AE7A-295D28C820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953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6800-0326-4219-9D0E-7209AE0D6ABC}" type="datetimeFigureOut">
              <a:rPr lang="en-NZ" smtClean="0"/>
              <a:t>29/07/2015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468DA-70EB-4CE2-AE7A-295D28C820C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163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6" y="332656"/>
            <a:ext cx="4557363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1" y="116632"/>
            <a:ext cx="4404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Write the Fraction for each shaded question</a:t>
            </a:r>
            <a:endParaRPr lang="en-N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617" y="1441085"/>
            <a:ext cx="792088" cy="89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388" y="2780928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436" y="3717032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712" y="4581128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435" y="5517232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617" y="6309320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727144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2780928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0" y="3708496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69" y="4653136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006" y="5589240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9320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05705" y="1727144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12=</a:t>
            </a:r>
            <a:endParaRPr lang="en-NZ" dirty="0"/>
          </a:p>
        </p:txBody>
      </p:sp>
      <p:sp>
        <p:nvSpPr>
          <p:cNvPr id="19" name="TextBox 18"/>
          <p:cNvSpPr txBox="1"/>
          <p:nvPr/>
        </p:nvSpPr>
        <p:spPr>
          <a:xfrm>
            <a:off x="5558104" y="2758187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16=</a:t>
            </a:r>
            <a:endParaRPr lang="en-NZ" dirty="0"/>
          </a:p>
        </p:txBody>
      </p:sp>
      <p:sp>
        <p:nvSpPr>
          <p:cNvPr id="20" name="TextBox 19"/>
          <p:cNvSpPr txBox="1"/>
          <p:nvPr/>
        </p:nvSpPr>
        <p:spPr>
          <a:xfrm>
            <a:off x="7781323" y="1727144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18=</a:t>
            </a:r>
            <a:endParaRPr lang="en-NZ" dirty="0"/>
          </a:p>
        </p:txBody>
      </p:sp>
      <p:sp>
        <p:nvSpPr>
          <p:cNvPr id="21" name="TextBox 20"/>
          <p:cNvSpPr txBox="1"/>
          <p:nvPr/>
        </p:nvSpPr>
        <p:spPr>
          <a:xfrm>
            <a:off x="7790589" y="2735446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20=</a:t>
            </a:r>
            <a:endParaRPr lang="en-NZ" dirty="0"/>
          </a:p>
        </p:txBody>
      </p:sp>
      <p:sp>
        <p:nvSpPr>
          <p:cNvPr id="22" name="TextBox 21"/>
          <p:cNvSpPr txBox="1"/>
          <p:nvPr/>
        </p:nvSpPr>
        <p:spPr>
          <a:xfrm>
            <a:off x="5558105" y="3601747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15=</a:t>
            </a:r>
            <a:endParaRPr lang="en-NZ" dirty="0"/>
          </a:p>
        </p:txBody>
      </p:sp>
      <p:sp>
        <p:nvSpPr>
          <p:cNvPr id="23" name="TextBox 22"/>
          <p:cNvSpPr txBox="1"/>
          <p:nvPr/>
        </p:nvSpPr>
        <p:spPr>
          <a:xfrm>
            <a:off x="7813916" y="3663014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18=</a:t>
            </a:r>
            <a:endParaRPr lang="en-NZ" dirty="0"/>
          </a:p>
        </p:txBody>
      </p:sp>
      <p:sp>
        <p:nvSpPr>
          <p:cNvPr id="24" name="TextBox 23"/>
          <p:cNvSpPr txBox="1"/>
          <p:nvPr/>
        </p:nvSpPr>
        <p:spPr>
          <a:xfrm>
            <a:off x="5520515" y="4535646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15=</a:t>
            </a:r>
            <a:endParaRPr lang="en-NZ" dirty="0"/>
          </a:p>
        </p:txBody>
      </p:sp>
      <p:sp>
        <p:nvSpPr>
          <p:cNvPr id="25" name="TextBox 24"/>
          <p:cNvSpPr txBox="1"/>
          <p:nvPr/>
        </p:nvSpPr>
        <p:spPr>
          <a:xfrm>
            <a:off x="5568115" y="5404574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21=</a:t>
            </a:r>
            <a:endParaRPr lang="en-NZ" dirty="0"/>
          </a:p>
        </p:txBody>
      </p:sp>
      <p:sp>
        <p:nvSpPr>
          <p:cNvPr id="26" name="TextBox 25"/>
          <p:cNvSpPr txBox="1"/>
          <p:nvPr/>
        </p:nvSpPr>
        <p:spPr>
          <a:xfrm>
            <a:off x="7843937" y="4581128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18=</a:t>
            </a:r>
            <a:endParaRPr lang="en-NZ" dirty="0"/>
          </a:p>
        </p:txBody>
      </p:sp>
      <p:sp>
        <p:nvSpPr>
          <p:cNvPr id="27" name="TextBox 26"/>
          <p:cNvSpPr txBox="1"/>
          <p:nvPr/>
        </p:nvSpPr>
        <p:spPr>
          <a:xfrm>
            <a:off x="5568115" y="6263838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16=</a:t>
            </a:r>
            <a:endParaRPr lang="en-NZ" dirty="0"/>
          </a:p>
        </p:txBody>
      </p:sp>
      <p:sp>
        <p:nvSpPr>
          <p:cNvPr id="28" name="TextBox 27"/>
          <p:cNvSpPr txBox="1"/>
          <p:nvPr/>
        </p:nvSpPr>
        <p:spPr>
          <a:xfrm>
            <a:off x="7790586" y="5421879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25=</a:t>
            </a:r>
            <a:endParaRPr lang="en-NZ" dirty="0"/>
          </a:p>
        </p:txBody>
      </p:sp>
      <p:sp>
        <p:nvSpPr>
          <p:cNvPr id="29" name="TextBox 28"/>
          <p:cNvSpPr txBox="1"/>
          <p:nvPr/>
        </p:nvSpPr>
        <p:spPr>
          <a:xfrm>
            <a:off x="7790585" y="6124654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30=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4750771" y="2596262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31" name="TextBox 30"/>
          <p:cNvSpPr txBox="1"/>
          <p:nvPr/>
        </p:nvSpPr>
        <p:spPr>
          <a:xfrm>
            <a:off x="7087342" y="1512953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32" name="TextBox 31"/>
          <p:cNvSpPr txBox="1"/>
          <p:nvPr/>
        </p:nvSpPr>
        <p:spPr>
          <a:xfrm>
            <a:off x="7082847" y="2550780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33" name="TextBox 32"/>
          <p:cNvSpPr txBox="1"/>
          <p:nvPr/>
        </p:nvSpPr>
        <p:spPr>
          <a:xfrm>
            <a:off x="4789819" y="3478348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34" name="TextBox 33"/>
          <p:cNvSpPr txBox="1"/>
          <p:nvPr/>
        </p:nvSpPr>
        <p:spPr>
          <a:xfrm>
            <a:off x="7082847" y="4427277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35" name="TextBox 34"/>
          <p:cNvSpPr txBox="1"/>
          <p:nvPr/>
        </p:nvSpPr>
        <p:spPr>
          <a:xfrm>
            <a:off x="7011006" y="5381833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36" name="TextBox 35"/>
          <p:cNvSpPr txBox="1"/>
          <p:nvPr/>
        </p:nvSpPr>
        <p:spPr>
          <a:xfrm>
            <a:off x="7026663" y="6071605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37" name="TextBox 36"/>
          <p:cNvSpPr txBox="1"/>
          <p:nvPr/>
        </p:nvSpPr>
        <p:spPr>
          <a:xfrm>
            <a:off x="4766290" y="5261334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38" name="TextBox 37"/>
          <p:cNvSpPr txBox="1"/>
          <p:nvPr/>
        </p:nvSpPr>
        <p:spPr>
          <a:xfrm>
            <a:off x="7011006" y="3417081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2</a:t>
            </a:r>
            <a:endParaRPr lang="en-NZ" dirty="0"/>
          </a:p>
        </p:txBody>
      </p:sp>
      <p:sp>
        <p:nvSpPr>
          <p:cNvPr id="39" name="TextBox 38"/>
          <p:cNvSpPr txBox="1"/>
          <p:nvPr/>
        </p:nvSpPr>
        <p:spPr>
          <a:xfrm>
            <a:off x="4711724" y="4373266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2</a:t>
            </a:r>
            <a:endParaRPr lang="en-NZ" dirty="0"/>
          </a:p>
        </p:txBody>
      </p:sp>
      <p:sp>
        <p:nvSpPr>
          <p:cNvPr id="40" name="TextBox 39"/>
          <p:cNvSpPr txBox="1"/>
          <p:nvPr/>
        </p:nvSpPr>
        <p:spPr>
          <a:xfrm>
            <a:off x="4700839" y="6101913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2</a:t>
            </a:r>
            <a:endParaRPr lang="en-NZ" dirty="0"/>
          </a:p>
        </p:txBody>
      </p:sp>
      <p:sp>
        <p:nvSpPr>
          <p:cNvPr id="41" name="TextBox 40"/>
          <p:cNvSpPr txBox="1"/>
          <p:nvPr/>
        </p:nvSpPr>
        <p:spPr>
          <a:xfrm>
            <a:off x="4711724" y="2968636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4</a:t>
            </a:r>
            <a:endParaRPr lang="en-NZ" dirty="0"/>
          </a:p>
        </p:txBody>
      </p:sp>
      <p:sp>
        <p:nvSpPr>
          <p:cNvPr id="42" name="TextBox 41"/>
          <p:cNvSpPr txBox="1"/>
          <p:nvPr/>
        </p:nvSpPr>
        <p:spPr>
          <a:xfrm>
            <a:off x="7096608" y="3024553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4</a:t>
            </a:r>
            <a:endParaRPr lang="en-NZ" dirty="0"/>
          </a:p>
        </p:txBody>
      </p:sp>
      <p:sp>
        <p:nvSpPr>
          <p:cNvPr id="43" name="TextBox 42"/>
          <p:cNvSpPr txBox="1"/>
          <p:nvPr/>
        </p:nvSpPr>
        <p:spPr>
          <a:xfrm>
            <a:off x="7087342" y="3938813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6</a:t>
            </a:r>
            <a:endParaRPr lang="en-NZ" dirty="0"/>
          </a:p>
        </p:txBody>
      </p:sp>
      <p:sp>
        <p:nvSpPr>
          <p:cNvPr id="44" name="TextBox 43"/>
          <p:cNvSpPr txBox="1"/>
          <p:nvPr/>
        </p:nvSpPr>
        <p:spPr>
          <a:xfrm>
            <a:off x="4779711" y="3898913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5</a:t>
            </a:r>
            <a:endParaRPr lang="en-NZ" dirty="0"/>
          </a:p>
        </p:txBody>
      </p:sp>
      <p:sp>
        <p:nvSpPr>
          <p:cNvPr id="45" name="TextBox 44"/>
          <p:cNvSpPr txBox="1"/>
          <p:nvPr/>
        </p:nvSpPr>
        <p:spPr>
          <a:xfrm>
            <a:off x="4750771" y="4768836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3</a:t>
            </a:r>
            <a:endParaRPr lang="en-NZ" dirty="0"/>
          </a:p>
        </p:txBody>
      </p:sp>
      <p:sp>
        <p:nvSpPr>
          <p:cNvPr id="46" name="TextBox 45"/>
          <p:cNvSpPr txBox="1"/>
          <p:nvPr/>
        </p:nvSpPr>
        <p:spPr>
          <a:xfrm>
            <a:off x="7020272" y="4787551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3</a:t>
            </a:r>
            <a:endParaRPr lang="en-NZ" dirty="0"/>
          </a:p>
        </p:txBody>
      </p:sp>
      <p:sp>
        <p:nvSpPr>
          <p:cNvPr id="47" name="TextBox 46"/>
          <p:cNvSpPr txBox="1"/>
          <p:nvPr/>
        </p:nvSpPr>
        <p:spPr>
          <a:xfrm>
            <a:off x="4700839" y="5794253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7</a:t>
            </a:r>
            <a:endParaRPr lang="en-NZ" dirty="0"/>
          </a:p>
        </p:txBody>
      </p:sp>
      <p:sp>
        <p:nvSpPr>
          <p:cNvPr id="48" name="TextBox 47"/>
          <p:cNvSpPr txBox="1"/>
          <p:nvPr/>
        </p:nvSpPr>
        <p:spPr>
          <a:xfrm>
            <a:off x="7087342" y="5666456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5</a:t>
            </a:r>
            <a:endParaRPr lang="en-NZ" dirty="0"/>
          </a:p>
        </p:txBody>
      </p:sp>
      <p:sp>
        <p:nvSpPr>
          <p:cNvPr id="49" name="TextBox 48"/>
          <p:cNvSpPr txBox="1"/>
          <p:nvPr/>
        </p:nvSpPr>
        <p:spPr>
          <a:xfrm>
            <a:off x="7011006" y="6514724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6</a:t>
            </a:r>
            <a:endParaRPr lang="en-NZ" dirty="0"/>
          </a:p>
        </p:txBody>
      </p:sp>
      <p:sp>
        <p:nvSpPr>
          <p:cNvPr id="50" name="TextBox 49"/>
          <p:cNvSpPr txBox="1"/>
          <p:nvPr/>
        </p:nvSpPr>
        <p:spPr>
          <a:xfrm>
            <a:off x="4681603" y="6488668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8</a:t>
            </a:r>
            <a:endParaRPr lang="en-NZ" dirty="0"/>
          </a:p>
        </p:txBody>
      </p:sp>
      <p:sp>
        <p:nvSpPr>
          <p:cNvPr id="51" name="TextBox 50"/>
          <p:cNvSpPr txBox="1"/>
          <p:nvPr/>
        </p:nvSpPr>
        <p:spPr>
          <a:xfrm>
            <a:off x="7082847" y="1967721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9</a:t>
            </a:r>
            <a:endParaRPr lang="en-NZ" dirty="0"/>
          </a:p>
        </p:txBody>
      </p:sp>
      <p:sp>
        <p:nvSpPr>
          <p:cNvPr id="2" name="TextBox 1"/>
          <p:cNvSpPr txBox="1"/>
          <p:nvPr/>
        </p:nvSpPr>
        <p:spPr>
          <a:xfrm>
            <a:off x="4691712" y="116632"/>
            <a:ext cx="44522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Steps to Success:</a:t>
            </a:r>
          </a:p>
          <a:p>
            <a:pPr marL="342900" indent="-342900">
              <a:buAutoNum type="arabicPeriod"/>
            </a:pPr>
            <a:r>
              <a:rPr lang="en-NZ" sz="1400" dirty="0" smtClean="0"/>
              <a:t>Look at the bottom number of the fraction and make that number of groups.</a:t>
            </a:r>
          </a:p>
          <a:p>
            <a:pPr marL="342900" indent="-342900">
              <a:buAutoNum type="arabicPeriod"/>
            </a:pPr>
            <a:r>
              <a:rPr lang="en-NZ" sz="1400" dirty="0" smtClean="0"/>
              <a:t>Share out the counters equally until they are gone</a:t>
            </a:r>
          </a:p>
          <a:p>
            <a:pPr marL="342900" indent="-342900">
              <a:buAutoNum type="arabicPeriod"/>
            </a:pPr>
            <a:r>
              <a:rPr lang="en-NZ" sz="1400" dirty="0" smtClean="0"/>
              <a:t>Look at the top number and count the number of counters in that many groups.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175312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5" y="378166"/>
            <a:ext cx="4663843" cy="6569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1" y="116632"/>
            <a:ext cx="4404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Colour the Fraction for each question</a:t>
            </a:r>
            <a:endParaRPr lang="en-N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617" y="1441085"/>
            <a:ext cx="792088" cy="89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388" y="2780928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436" y="3717032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712" y="4581128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435" y="5517232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617" y="6309320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727144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2780928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0" y="3708496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69" y="4653136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006" y="5589240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9320"/>
            <a:ext cx="77031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05705" y="1727144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15=</a:t>
            </a:r>
            <a:endParaRPr lang="en-NZ" dirty="0"/>
          </a:p>
        </p:txBody>
      </p:sp>
      <p:sp>
        <p:nvSpPr>
          <p:cNvPr id="19" name="TextBox 18"/>
          <p:cNvSpPr txBox="1"/>
          <p:nvPr/>
        </p:nvSpPr>
        <p:spPr>
          <a:xfrm>
            <a:off x="5558104" y="2758187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8=</a:t>
            </a:r>
            <a:endParaRPr lang="en-NZ" dirty="0"/>
          </a:p>
        </p:txBody>
      </p:sp>
      <p:sp>
        <p:nvSpPr>
          <p:cNvPr id="20" name="TextBox 19"/>
          <p:cNvSpPr txBox="1"/>
          <p:nvPr/>
        </p:nvSpPr>
        <p:spPr>
          <a:xfrm>
            <a:off x="7781323" y="1727144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18=</a:t>
            </a:r>
            <a:endParaRPr lang="en-NZ" dirty="0"/>
          </a:p>
        </p:txBody>
      </p:sp>
      <p:sp>
        <p:nvSpPr>
          <p:cNvPr id="21" name="TextBox 20"/>
          <p:cNvSpPr txBox="1"/>
          <p:nvPr/>
        </p:nvSpPr>
        <p:spPr>
          <a:xfrm>
            <a:off x="7790589" y="2735446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20=</a:t>
            </a:r>
            <a:endParaRPr lang="en-NZ" dirty="0"/>
          </a:p>
        </p:txBody>
      </p:sp>
      <p:sp>
        <p:nvSpPr>
          <p:cNvPr id="22" name="TextBox 21"/>
          <p:cNvSpPr txBox="1"/>
          <p:nvPr/>
        </p:nvSpPr>
        <p:spPr>
          <a:xfrm>
            <a:off x="5558105" y="3601747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20=</a:t>
            </a:r>
            <a:endParaRPr lang="en-NZ" dirty="0"/>
          </a:p>
        </p:txBody>
      </p:sp>
      <p:sp>
        <p:nvSpPr>
          <p:cNvPr id="23" name="TextBox 22"/>
          <p:cNvSpPr txBox="1"/>
          <p:nvPr/>
        </p:nvSpPr>
        <p:spPr>
          <a:xfrm>
            <a:off x="7813916" y="3663014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18=</a:t>
            </a:r>
            <a:endParaRPr lang="en-NZ" dirty="0"/>
          </a:p>
        </p:txBody>
      </p:sp>
      <p:sp>
        <p:nvSpPr>
          <p:cNvPr id="24" name="TextBox 23"/>
          <p:cNvSpPr txBox="1"/>
          <p:nvPr/>
        </p:nvSpPr>
        <p:spPr>
          <a:xfrm>
            <a:off x="5520515" y="4535646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</a:t>
            </a:r>
            <a:r>
              <a:rPr lang="en-NZ" dirty="0" smtClean="0"/>
              <a:t>24=</a:t>
            </a:r>
            <a:endParaRPr lang="en-NZ" dirty="0"/>
          </a:p>
        </p:txBody>
      </p:sp>
      <p:sp>
        <p:nvSpPr>
          <p:cNvPr id="25" name="TextBox 24"/>
          <p:cNvSpPr txBox="1"/>
          <p:nvPr/>
        </p:nvSpPr>
        <p:spPr>
          <a:xfrm>
            <a:off x="5568115" y="5404574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21=</a:t>
            </a:r>
            <a:endParaRPr lang="en-NZ" dirty="0"/>
          </a:p>
        </p:txBody>
      </p:sp>
      <p:sp>
        <p:nvSpPr>
          <p:cNvPr id="26" name="TextBox 25"/>
          <p:cNvSpPr txBox="1"/>
          <p:nvPr/>
        </p:nvSpPr>
        <p:spPr>
          <a:xfrm>
            <a:off x="7843937" y="4581128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18=</a:t>
            </a:r>
            <a:endParaRPr lang="en-NZ" dirty="0"/>
          </a:p>
        </p:txBody>
      </p:sp>
      <p:sp>
        <p:nvSpPr>
          <p:cNvPr id="27" name="TextBox 26"/>
          <p:cNvSpPr txBox="1"/>
          <p:nvPr/>
        </p:nvSpPr>
        <p:spPr>
          <a:xfrm>
            <a:off x="5568115" y="6263838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16=</a:t>
            </a:r>
            <a:endParaRPr lang="en-NZ" dirty="0"/>
          </a:p>
        </p:txBody>
      </p:sp>
      <p:sp>
        <p:nvSpPr>
          <p:cNvPr id="28" name="TextBox 27"/>
          <p:cNvSpPr txBox="1"/>
          <p:nvPr/>
        </p:nvSpPr>
        <p:spPr>
          <a:xfrm>
            <a:off x="7790586" y="5421879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25=</a:t>
            </a:r>
            <a:endParaRPr lang="en-NZ" dirty="0"/>
          </a:p>
        </p:txBody>
      </p:sp>
      <p:sp>
        <p:nvSpPr>
          <p:cNvPr id="29" name="TextBox 28"/>
          <p:cNvSpPr txBox="1"/>
          <p:nvPr/>
        </p:nvSpPr>
        <p:spPr>
          <a:xfrm>
            <a:off x="7790585" y="6124654"/>
            <a:ext cx="96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Of 30=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4750771" y="2596262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31" name="TextBox 30"/>
          <p:cNvSpPr txBox="1"/>
          <p:nvPr/>
        </p:nvSpPr>
        <p:spPr>
          <a:xfrm>
            <a:off x="7087342" y="1512953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5</a:t>
            </a:r>
            <a:endParaRPr lang="en-NZ" dirty="0"/>
          </a:p>
        </p:txBody>
      </p:sp>
      <p:sp>
        <p:nvSpPr>
          <p:cNvPr id="32" name="TextBox 31"/>
          <p:cNvSpPr txBox="1"/>
          <p:nvPr/>
        </p:nvSpPr>
        <p:spPr>
          <a:xfrm>
            <a:off x="7082847" y="2550780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89819" y="3478348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34" name="TextBox 33"/>
          <p:cNvSpPr txBox="1"/>
          <p:nvPr/>
        </p:nvSpPr>
        <p:spPr>
          <a:xfrm>
            <a:off x="7082847" y="4427277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2</a:t>
            </a:r>
            <a:endParaRPr lang="en-NZ" dirty="0"/>
          </a:p>
        </p:txBody>
      </p:sp>
      <p:sp>
        <p:nvSpPr>
          <p:cNvPr id="35" name="TextBox 34"/>
          <p:cNvSpPr txBox="1"/>
          <p:nvPr/>
        </p:nvSpPr>
        <p:spPr>
          <a:xfrm>
            <a:off x="7011006" y="5381833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4</a:t>
            </a:r>
            <a:endParaRPr lang="en-NZ" dirty="0"/>
          </a:p>
        </p:txBody>
      </p:sp>
      <p:sp>
        <p:nvSpPr>
          <p:cNvPr id="36" name="TextBox 35"/>
          <p:cNvSpPr txBox="1"/>
          <p:nvPr/>
        </p:nvSpPr>
        <p:spPr>
          <a:xfrm>
            <a:off x="7026663" y="6071605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5</a:t>
            </a:r>
            <a:endParaRPr lang="en-NZ" dirty="0"/>
          </a:p>
        </p:txBody>
      </p:sp>
      <p:sp>
        <p:nvSpPr>
          <p:cNvPr id="37" name="TextBox 36"/>
          <p:cNvSpPr txBox="1"/>
          <p:nvPr/>
        </p:nvSpPr>
        <p:spPr>
          <a:xfrm>
            <a:off x="4766290" y="5261334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3</a:t>
            </a:r>
            <a:endParaRPr lang="en-NZ" dirty="0"/>
          </a:p>
        </p:txBody>
      </p:sp>
      <p:sp>
        <p:nvSpPr>
          <p:cNvPr id="38" name="TextBox 37"/>
          <p:cNvSpPr txBox="1"/>
          <p:nvPr/>
        </p:nvSpPr>
        <p:spPr>
          <a:xfrm>
            <a:off x="7011006" y="3417081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3</a:t>
            </a:r>
            <a:endParaRPr lang="en-NZ" dirty="0"/>
          </a:p>
        </p:txBody>
      </p:sp>
      <p:sp>
        <p:nvSpPr>
          <p:cNvPr id="39" name="TextBox 38"/>
          <p:cNvSpPr txBox="1"/>
          <p:nvPr/>
        </p:nvSpPr>
        <p:spPr>
          <a:xfrm>
            <a:off x="4711724" y="4373266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2</a:t>
            </a:r>
            <a:endParaRPr lang="en-NZ" dirty="0"/>
          </a:p>
        </p:txBody>
      </p:sp>
      <p:sp>
        <p:nvSpPr>
          <p:cNvPr id="40" name="TextBox 39"/>
          <p:cNvSpPr txBox="1"/>
          <p:nvPr/>
        </p:nvSpPr>
        <p:spPr>
          <a:xfrm>
            <a:off x="4700839" y="6101913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4</a:t>
            </a:r>
            <a:endParaRPr lang="en-NZ" dirty="0"/>
          </a:p>
        </p:txBody>
      </p:sp>
      <p:sp>
        <p:nvSpPr>
          <p:cNvPr id="41" name="TextBox 40"/>
          <p:cNvSpPr txBox="1"/>
          <p:nvPr/>
        </p:nvSpPr>
        <p:spPr>
          <a:xfrm>
            <a:off x="4711724" y="2968636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4</a:t>
            </a:r>
            <a:endParaRPr lang="en-NZ" dirty="0"/>
          </a:p>
        </p:txBody>
      </p:sp>
      <p:sp>
        <p:nvSpPr>
          <p:cNvPr id="42" name="TextBox 41"/>
          <p:cNvSpPr txBox="1"/>
          <p:nvPr/>
        </p:nvSpPr>
        <p:spPr>
          <a:xfrm>
            <a:off x="7096608" y="3024553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4</a:t>
            </a:r>
            <a:endParaRPr lang="en-NZ" dirty="0"/>
          </a:p>
        </p:txBody>
      </p:sp>
      <p:sp>
        <p:nvSpPr>
          <p:cNvPr id="43" name="TextBox 42"/>
          <p:cNvSpPr txBox="1"/>
          <p:nvPr/>
        </p:nvSpPr>
        <p:spPr>
          <a:xfrm>
            <a:off x="7087342" y="3938813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6</a:t>
            </a:r>
            <a:endParaRPr lang="en-NZ" dirty="0"/>
          </a:p>
        </p:txBody>
      </p:sp>
      <p:sp>
        <p:nvSpPr>
          <p:cNvPr id="44" name="TextBox 43"/>
          <p:cNvSpPr txBox="1"/>
          <p:nvPr/>
        </p:nvSpPr>
        <p:spPr>
          <a:xfrm>
            <a:off x="4779711" y="3898913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5</a:t>
            </a:r>
            <a:endParaRPr lang="en-NZ" dirty="0"/>
          </a:p>
        </p:txBody>
      </p:sp>
      <p:sp>
        <p:nvSpPr>
          <p:cNvPr id="45" name="TextBox 44"/>
          <p:cNvSpPr txBox="1"/>
          <p:nvPr/>
        </p:nvSpPr>
        <p:spPr>
          <a:xfrm>
            <a:off x="4750771" y="4768836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3</a:t>
            </a:r>
            <a:endParaRPr lang="en-NZ" dirty="0"/>
          </a:p>
        </p:txBody>
      </p:sp>
      <p:sp>
        <p:nvSpPr>
          <p:cNvPr id="46" name="TextBox 45"/>
          <p:cNvSpPr txBox="1"/>
          <p:nvPr/>
        </p:nvSpPr>
        <p:spPr>
          <a:xfrm>
            <a:off x="7020272" y="4787551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3</a:t>
            </a:r>
            <a:endParaRPr lang="en-NZ" dirty="0"/>
          </a:p>
        </p:txBody>
      </p:sp>
      <p:sp>
        <p:nvSpPr>
          <p:cNvPr id="47" name="TextBox 46"/>
          <p:cNvSpPr txBox="1"/>
          <p:nvPr/>
        </p:nvSpPr>
        <p:spPr>
          <a:xfrm>
            <a:off x="4700839" y="5794253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7</a:t>
            </a:r>
            <a:endParaRPr lang="en-NZ" dirty="0"/>
          </a:p>
        </p:txBody>
      </p:sp>
      <p:sp>
        <p:nvSpPr>
          <p:cNvPr id="48" name="TextBox 47"/>
          <p:cNvSpPr txBox="1"/>
          <p:nvPr/>
        </p:nvSpPr>
        <p:spPr>
          <a:xfrm>
            <a:off x="7087342" y="5666456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5</a:t>
            </a:r>
            <a:endParaRPr lang="en-NZ" dirty="0"/>
          </a:p>
        </p:txBody>
      </p:sp>
      <p:sp>
        <p:nvSpPr>
          <p:cNvPr id="49" name="TextBox 48"/>
          <p:cNvSpPr txBox="1"/>
          <p:nvPr/>
        </p:nvSpPr>
        <p:spPr>
          <a:xfrm>
            <a:off x="7011006" y="6514724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6</a:t>
            </a:r>
            <a:endParaRPr lang="en-NZ" dirty="0"/>
          </a:p>
        </p:txBody>
      </p:sp>
      <p:sp>
        <p:nvSpPr>
          <p:cNvPr id="50" name="TextBox 49"/>
          <p:cNvSpPr txBox="1"/>
          <p:nvPr/>
        </p:nvSpPr>
        <p:spPr>
          <a:xfrm>
            <a:off x="4681603" y="6488668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8</a:t>
            </a:r>
            <a:endParaRPr lang="en-NZ" dirty="0"/>
          </a:p>
        </p:txBody>
      </p:sp>
      <p:sp>
        <p:nvSpPr>
          <p:cNvPr id="51" name="TextBox 50"/>
          <p:cNvSpPr txBox="1"/>
          <p:nvPr/>
        </p:nvSpPr>
        <p:spPr>
          <a:xfrm>
            <a:off x="7082847" y="1967721"/>
            <a:ext cx="61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9</a:t>
            </a:r>
            <a:endParaRPr lang="en-NZ" dirty="0"/>
          </a:p>
        </p:txBody>
      </p:sp>
      <p:sp>
        <p:nvSpPr>
          <p:cNvPr id="2" name="TextBox 1"/>
          <p:cNvSpPr txBox="1"/>
          <p:nvPr/>
        </p:nvSpPr>
        <p:spPr>
          <a:xfrm>
            <a:off x="4691712" y="116632"/>
            <a:ext cx="44522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Steps to Success:</a:t>
            </a:r>
          </a:p>
          <a:p>
            <a:pPr marL="342900" indent="-342900">
              <a:buAutoNum type="arabicPeriod"/>
            </a:pPr>
            <a:r>
              <a:rPr lang="en-NZ" sz="1400" dirty="0" smtClean="0"/>
              <a:t>Look at the bottom number of the fraction and make that number of groups.</a:t>
            </a:r>
          </a:p>
          <a:p>
            <a:pPr marL="342900" indent="-342900">
              <a:buAutoNum type="arabicPeriod"/>
            </a:pPr>
            <a:r>
              <a:rPr lang="en-NZ" sz="1400" dirty="0" smtClean="0"/>
              <a:t>Share out the counters equally until they are gone</a:t>
            </a:r>
          </a:p>
          <a:p>
            <a:pPr marL="342900" indent="-342900">
              <a:buAutoNum type="arabicPeriod"/>
            </a:pPr>
            <a:r>
              <a:rPr lang="en-NZ" sz="1400" dirty="0" smtClean="0"/>
              <a:t>Look at the top number and count the number of counters in that many groups.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86894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217</Words>
  <Application>Microsoft Office PowerPoint</Application>
  <PresentationFormat>On-screen Show (4:3)</PresentationFormat>
  <Paragraphs>78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markl</dc:creator>
  <cp:lastModifiedBy>markl</cp:lastModifiedBy>
  <cp:revision>5</cp:revision>
  <dcterms:created xsi:type="dcterms:W3CDTF">2015-07-27T19:30:14Z</dcterms:created>
  <dcterms:modified xsi:type="dcterms:W3CDTF">2015-07-29T09:14:38Z</dcterms:modified>
</cp:coreProperties>
</file>