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C5846-A817-4976-A050-FD7BF07ECFB8}" type="datetimeFigureOut">
              <a:rPr lang="en-NZ" smtClean="0"/>
              <a:t>28/07/2015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21999-7A20-4B5C-8F2A-5C2E7DFACDF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69476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C5846-A817-4976-A050-FD7BF07ECFB8}" type="datetimeFigureOut">
              <a:rPr lang="en-NZ" smtClean="0"/>
              <a:t>28/07/2015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21999-7A20-4B5C-8F2A-5C2E7DFACDF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27879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C5846-A817-4976-A050-FD7BF07ECFB8}" type="datetimeFigureOut">
              <a:rPr lang="en-NZ" smtClean="0"/>
              <a:t>28/07/2015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21999-7A20-4B5C-8F2A-5C2E7DFACDF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487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C5846-A817-4976-A050-FD7BF07ECFB8}" type="datetimeFigureOut">
              <a:rPr lang="en-NZ" smtClean="0"/>
              <a:t>28/07/2015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21999-7A20-4B5C-8F2A-5C2E7DFACDF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77038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C5846-A817-4976-A050-FD7BF07ECFB8}" type="datetimeFigureOut">
              <a:rPr lang="en-NZ" smtClean="0"/>
              <a:t>28/07/2015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21999-7A20-4B5C-8F2A-5C2E7DFACDF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06011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C5846-A817-4976-A050-FD7BF07ECFB8}" type="datetimeFigureOut">
              <a:rPr lang="en-NZ" smtClean="0"/>
              <a:t>28/07/2015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21999-7A20-4B5C-8F2A-5C2E7DFACDF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9145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C5846-A817-4976-A050-FD7BF07ECFB8}" type="datetimeFigureOut">
              <a:rPr lang="en-NZ" smtClean="0"/>
              <a:t>28/07/2015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21999-7A20-4B5C-8F2A-5C2E7DFACDF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49547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C5846-A817-4976-A050-FD7BF07ECFB8}" type="datetimeFigureOut">
              <a:rPr lang="en-NZ" smtClean="0"/>
              <a:t>28/07/2015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21999-7A20-4B5C-8F2A-5C2E7DFACDF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59841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C5846-A817-4976-A050-FD7BF07ECFB8}" type="datetimeFigureOut">
              <a:rPr lang="en-NZ" smtClean="0"/>
              <a:t>28/07/2015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21999-7A20-4B5C-8F2A-5C2E7DFACDF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89133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C5846-A817-4976-A050-FD7BF07ECFB8}" type="datetimeFigureOut">
              <a:rPr lang="en-NZ" smtClean="0"/>
              <a:t>28/07/2015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21999-7A20-4B5C-8F2A-5C2E7DFACDF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83812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C5846-A817-4976-A050-FD7BF07ECFB8}" type="datetimeFigureOut">
              <a:rPr lang="en-NZ" smtClean="0"/>
              <a:t>28/07/2015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21999-7A20-4B5C-8F2A-5C2E7DFACDF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38917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C5846-A817-4976-A050-FD7BF07ECFB8}" type="datetimeFigureOut">
              <a:rPr lang="en-NZ" smtClean="0"/>
              <a:t>28/07/2015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21999-7A20-4B5C-8F2A-5C2E7DFACDF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87639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.nz/url?sa=i&amp;rct=j&amp;q=&amp;esrc=s&amp;frm=1&amp;source=images&amp;cd=&amp;cad=rja&amp;docid=Y6bAzlEbae-anM&amp;tbnid=x-UyJRKai09tFM:&amp;ved=0CAUQjRw&amp;url=http://www.debonoforschools.com/asp/six_hats.asp&amp;ei=OPgsUYa-Ao_QmAXtvoDABw&amp;bvm=bv.42965579,d.dGY&amp;psig=AFQjCNGWCzvgk5xkNy3BuGEZutlZ53S0zQ&amp;ust=1361988004145500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3" y="0"/>
            <a:ext cx="3619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b="1" u="sng" dirty="0" smtClean="0"/>
              <a:t>Dusty – 2.</a:t>
            </a:r>
            <a:r>
              <a:rPr lang="en-NZ" b="1" u="sng" dirty="0"/>
              <a:t> </a:t>
            </a:r>
            <a:r>
              <a:rPr lang="en-NZ" b="1" u="sng" dirty="0" smtClean="0"/>
              <a:t>4.2006</a:t>
            </a:r>
            <a:endParaRPr lang="en-NZ" b="1" u="sng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9067" y="1124744"/>
            <a:ext cx="370790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b="1" u="sng" dirty="0" smtClean="0"/>
              <a:t>Comprehension:</a:t>
            </a:r>
            <a:endParaRPr lang="en-NZ" b="1" u="sng" dirty="0"/>
          </a:p>
          <a:p>
            <a:pPr marL="342900" indent="-342900">
              <a:buAutoNum type="arabicPeriod"/>
            </a:pPr>
            <a:r>
              <a:rPr lang="en-NZ" dirty="0" smtClean="0"/>
              <a:t>How did dad discover the nests? ______________________________________________________</a:t>
            </a:r>
          </a:p>
          <a:p>
            <a:pPr marL="342900" indent="-342900">
              <a:buAutoNum type="arabicPeriod"/>
            </a:pPr>
            <a:r>
              <a:rPr lang="en-NZ" dirty="0" smtClean="0"/>
              <a:t>How did Dusty get it’s name? ______________________________________________________</a:t>
            </a:r>
          </a:p>
          <a:p>
            <a:pPr marL="342900" indent="-342900">
              <a:buAutoNum type="arabicPeriod"/>
            </a:pPr>
            <a:r>
              <a:rPr lang="en-NZ" dirty="0" smtClean="0"/>
              <a:t>What do sparrows eat? ________</a:t>
            </a:r>
          </a:p>
          <a:p>
            <a:r>
              <a:rPr lang="en-NZ" dirty="0" smtClean="0"/>
              <a:t>______________________________</a:t>
            </a:r>
          </a:p>
          <a:p>
            <a:r>
              <a:rPr lang="en-NZ" dirty="0" smtClean="0"/>
              <a:t>4. How often does Dusty really need to be fed? _____________________</a:t>
            </a:r>
          </a:p>
          <a:p>
            <a:r>
              <a:rPr lang="en-NZ" dirty="0" smtClean="0"/>
              <a:t>5. How do you feed a baby sparrow? ____________________________________________________________</a:t>
            </a:r>
          </a:p>
          <a:p>
            <a:r>
              <a:rPr lang="en-NZ" dirty="0" smtClean="0"/>
              <a:t>6. How do </a:t>
            </a:r>
            <a:r>
              <a:rPr lang="en-NZ" dirty="0" err="1" smtClean="0"/>
              <a:t>sparrows’keep</a:t>
            </a:r>
            <a:r>
              <a:rPr lang="en-NZ" dirty="0" smtClean="0"/>
              <a:t> warm? ____________________________________________________________</a:t>
            </a:r>
          </a:p>
          <a:p>
            <a:r>
              <a:rPr lang="en-NZ" dirty="0" smtClean="0"/>
              <a:t>7. What happened to Dusty? _______________________________</a:t>
            </a:r>
            <a:endParaRPr lang="en-NZ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707904" y="0"/>
            <a:ext cx="51845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List three </a:t>
            </a:r>
            <a:r>
              <a:rPr lang="en-NZ" dirty="0" smtClean="0"/>
              <a:t>facts about sparrows (White Hat)</a:t>
            </a:r>
            <a:endParaRPr lang="en-NZ" dirty="0" smtClean="0"/>
          </a:p>
          <a:p>
            <a:pPr marL="342900" indent="-342900">
              <a:buAutoNum type="arabicPeriod"/>
            </a:pPr>
            <a:r>
              <a:rPr lang="en-NZ" dirty="0" smtClean="0"/>
              <a:t>________________________________________</a:t>
            </a:r>
          </a:p>
          <a:p>
            <a:r>
              <a:rPr lang="en-NZ" dirty="0" smtClean="0"/>
              <a:t>___________________________________________</a:t>
            </a:r>
          </a:p>
          <a:p>
            <a:r>
              <a:rPr lang="en-NZ" dirty="0" smtClean="0"/>
              <a:t>2. ________________________________________</a:t>
            </a:r>
          </a:p>
          <a:p>
            <a:r>
              <a:rPr lang="en-NZ" dirty="0" smtClean="0"/>
              <a:t>___________________________________________</a:t>
            </a:r>
          </a:p>
          <a:p>
            <a:r>
              <a:rPr lang="en-NZ" dirty="0" smtClean="0"/>
              <a:t>3. ________________________________________</a:t>
            </a:r>
          </a:p>
          <a:p>
            <a:r>
              <a:rPr lang="en-NZ" dirty="0" smtClean="0"/>
              <a:t>__________________________________________</a:t>
            </a:r>
            <a:endParaRPr lang="en-NZ" dirty="0"/>
          </a:p>
        </p:txBody>
      </p:sp>
      <p:sp>
        <p:nvSpPr>
          <p:cNvPr id="8" name="TextBox 7"/>
          <p:cNvSpPr txBox="1"/>
          <p:nvPr/>
        </p:nvSpPr>
        <p:spPr>
          <a:xfrm>
            <a:off x="3717438" y="4797152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Draw a </a:t>
            </a:r>
            <a:r>
              <a:rPr lang="en-NZ" dirty="0" smtClean="0"/>
              <a:t>picture of Dusty below – colour:</a:t>
            </a:r>
            <a:endParaRPr lang="en-NZ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107504" y="6555641"/>
            <a:ext cx="33843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50" dirty="0" smtClean="0"/>
              <a:t>Copyright: Mr L </a:t>
            </a:r>
            <a:r>
              <a:rPr lang="en-NZ" sz="1050" dirty="0" smtClean="0"/>
              <a:t>July - 2015</a:t>
            </a:r>
            <a:endParaRPr lang="en-NZ" sz="1050" dirty="0"/>
          </a:p>
        </p:txBody>
      </p:sp>
      <p:pic>
        <p:nvPicPr>
          <p:cNvPr id="1026" name="Picture 2" descr="http://www.debonoforschools.com/images/icons/thinking-hat-white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4157" y="642938"/>
            <a:ext cx="1333500" cy="1228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369332"/>
            <a:ext cx="370790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u="sng" dirty="0" smtClean="0"/>
              <a:t>E </a:t>
            </a:r>
            <a:r>
              <a:rPr lang="en-NZ" b="1" u="sng" dirty="0" err="1" smtClean="0"/>
              <a:t>Asttle</a:t>
            </a:r>
            <a:r>
              <a:rPr lang="en-NZ" b="1" u="sng" dirty="0" smtClean="0"/>
              <a:t> Focuses</a:t>
            </a:r>
            <a:r>
              <a:rPr lang="en-NZ" sz="1400" b="1" i="1" dirty="0" smtClean="0"/>
              <a:t>: </a:t>
            </a:r>
            <a:endParaRPr lang="en-NZ" sz="1400" b="1" i="1" dirty="0" smtClean="0"/>
          </a:p>
          <a:p>
            <a:r>
              <a:rPr lang="en-NZ" sz="1400" i="1" dirty="0" smtClean="0"/>
              <a:t>Make </a:t>
            </a:r>
            <a:r>
              <a:rPr lang="en-NZ" sz="1400" i="1" dirty="0"/>
              <a:t>notes in a variety of ways.11, Select accurate and logical information. 12</a:t>
            </a:r>
            <a:endParaRPr lang="en-NZ" dirty="0"/>
          </a:p>
        </p:txBody>
      </p:sp>
      <p:sp>
        <p:nvSpPr>
          <p:cNvPr id="3" name="TextBox 2"/>
          <p:cNvSpPr txBox="1"/>
          <p:nvPr/>
        </p:nvSpPr>
        <p:spPr>
          <a:xfrm>
            <a:off x="3707904" y="2031325"/>
            <a:ext cx="518457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How is caring for a baby bird different / and similar to caring for an adult bird – write a report: ___________</a:t>
            </a:r>
          </a:p>
          <a:p>
            <a:r>
              <a:rPr lang="en-NZ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39238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148</Words>
  <Application>Microsoft Office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markl</dc:creator>
  <cp:lastModifiedBy>markl</cp:lastModifiedBy>
  <cp:revision>20</cp:revision>
  <cp:lastPrinted>2015-05-13T20:21:58Z</cp:lastPrinted>
  <dcterms:created xsi:type="dcterms:W3CDTF">2013-02-26T17:47:31Z</dcterms:created>
  <dcterms:modified xsi:type="dcterms:W3CDTF">2015-07-28T09:56:33Z</dcterms:modified>
</cp:coreProperties>
</file>