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6.png"/><Relationship Id="rId4" Type="http://schemas.openxmlformats.org/officeDocument/2006/relationships/image" Target="../media/image25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6.png"/><Relationship Id="rId4" Type="http://schemas.openxmlformats.org/officeDocument/2006/relationships/image" Target="../media/image2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Relationship Id="rId4" Type="http://schemas.openxmlformats.org/officeDocument/2006/relationships/image" Target="../media/image2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png"/><Relationship Id="rId4" Type="http://schemas.openxmlformats.org/officeDocument/2006/relationships/image" Target="../media/image0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1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9.png"/><Relationship Id="rId4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0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Relationship Id="rId4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26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506475" y="721075"/>
            <a:ext cx="8072999" cy="173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 flowers in the garden and ____ butterflies to be shared between the flowers. How many butterflies can go on each flower?</a:t>
            </a:r>
          </a:p>
        </p:txBody>
      </p:sp>
      <p:sp>
        <p:nvSpPr>
          <p:cNvPr id="35" name="Shape 35"/>
          <p:cNvSpPr txBox="1"/>
          <p:nvPr>
            <p:ph type="ctrTitle"/>
          </p:nvPr>
        </p:nvSpPr>
        <p:spPr>
          <a:xfrm>
            <a:off x="685800" y="2717082"/>
            <a:ext cx="7772400" cy="2308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" sz="3600">
                <a:latin typeface="Calibri"/>
                <a:ea typeface="Calibri"/>
                <a:cs typeface="Calibri"/>
                <a:sym typeface="Calibri"/>
              </a:rPr>
              <a:t>There are ____ fish and there are ____ ponds. How many fish go in each pond if they are shared equally?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9925" y="3936525"/>
            <a:ext cx="987624" cy="59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8218650" y="1349800"/>
            <a:ext cx="720531" cy="89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4294967295" type="ctrTitle"/>
          </p:nvPr>
        </p:nvSpPr>
        <p:spPr>
          <a:xfrm>
            <a:off x="608400" y="236579"/>
            <a:ext cx="7772400" cy="1831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lollies and there are ____ jars. How many lollies go in each jar if they are shared equally?</a:t>
            </a:r>
          </a:p>
        </p:txBody>
      </p:sp>
      <p:sp>
        <p:nvSpPr>
          <p:cNvPr id="43" name="Shape 43"/>
          <p:cNvSpPr txBox="1"/>
          <p:nvPr>
            <p:ph idx="4294967295" type="ctrTitle"/>
          </p:nvPr>
        </p:nvSpPr>
        <p:spPr>
          <a:xfrm>
            <a:off x="685800" y="2419675"/>
            <a:ext cx="7772400" cy="2250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chicks and there are ____ coops. How many chicks go in each coop if they are shared equally?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5175" y="1477825"/>
            <a:ext cx="638175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5150" y="3633075"/>
            <a:ext cx="857250" cy="83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87000" y="-149449"/>
            <a:ext cx="8369999" cy="174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Jay had ____ socks in piles of ___. How many piles of socks does Jay have?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387000" y="2439950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0" lang="en"/>
              <a:t>Jimmy had ___ trumpets to give out. He had ___ people wanting a trumpet. How many trumpets did each person get?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/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6575" y="1178450"/>
            <a:ext cx="8572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00700" y="4077900"/>
            <a:ext cx="1143574" cy="74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386045"/>
            <a:ext cx="82296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Belle has ____ bananas. There are ____ people that want bananas. How many bananas can each person get?</a:t>
            </a:r>
          </a:p>
        </p:txBody>
      </p:sp>
      <p:sp>
        <p:nvSpPr>
          <p:cNvPr id="123" name="Shape 123"/>
          <p:cNvSpPr txBox="1"/>
          <p:nvPr>
            <p:ph type="title"/>
          </p:nvPr>
        </p:nvSpPr>
        <p:spPr>
          <a:xfrm>
            <a:off x="242400" y="2683425"/>
            <a:ext cx="8444400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Jasmine has ____ bells. There are ____ people who want some bells. How many bells can each person have?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1950" y="463325"/>
            <a:ext cx="857250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215227">
            <a:off x="7811924" y="3742499"/>
            <a:ext cx="547450" cy="123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249075" y="-144600"/>
            <a:ext cx="8588999" cy="241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Rebecca had ____ t-shirts. She wants to share them between her ____ friends. How many t-shirts do each of her friends get?</a:t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x="198325" y="2768800"/>
            <a:ext cx="8382599" cy="2017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Charlie has ____ pairs of jeans to share between his ____ friends. How many pairs of jeans does each friend get?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4487" y="471100"/>
            <a:ext cx="85725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099837" y="3625075"/>
            <a:ext cx="619475" cy="116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236625" y="337950"/>
            <a:ext cx="8450099" cy="2041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Robert has ____ cushions and wants to share them between his ____ friends. How many cushions does each friend get?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457200" y="2986350"/>
            <a:ext cx="8229600" cy="1859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 counts ____ spots on his ____ shoes. How many spots are on each shoe?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24825" y="869175"/>
            <a:ext cx="85725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69925" y="4303250"/>
            <a:ext cx="857250" cy="66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05969"/>
            <a:ext cx="8229600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Helen had ___ white shirts and ___ people to give them to. How many white shirts did each person get?</a:t>
            </a:r>
          </a:p>
        </p:txBody>
      </p:sp>
      <p:sp>
        <p:nvSpPr>
          <p:cNvPr id="147" name="Shape 147"/>
          <p:cNvSpPr txBox="1"/>
          <p:nvPr>
            <p:ph type="title"/>
          </p:nvPr>
        </p:nvSpPr>
        <p:spPr>
          <a:xfrm>
            <a:off x="186800" y="2721850"/>
            <a:ext cx="8341499" cy="212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Christy had ____ tennis balls and she shares them between ___ friends. How many tennis balls did each friend get?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9950" y="205975"/>
            <a:ext cx="85725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8275" y="4156700"/>
            <a:ext cx="819150" cy="84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4294967295" type="ctrTitle"/>
          </p:nvPr>
        </p:nvSpPr>
        <p:spPr>
          <a:xfrm>
            <a:off x="685800" y="397025"/>
            <a:ext cx="7772400" cy="2007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There are ____ flies in a house and there are ____ rooms in the house. How many flies go in each room if they are shared equally?</a:t>
            </a:r>
          </a:p>
        </p:txBody>
      </p:sp>
      <p:sp>
        <p:nvSpPr>
          <p:cNvPr id="51" name="Shape 51"/>
          <p:cNvSpPr txBox="1"/>
          <p:nvPr>
            <p:ph idx="4294967295" type="ctrTitle"/>
          </p:nvPr>
        </p:nvSpPr>
        <p:spPr>
          <a:xfrm>
            <a:off x="604050" y="2585775"/>
            <a:ext cx="7772400" cy="2230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>
                <a:latin typeface="Calibri"/>
                <a:ea typeface="Calibri"/>
                <a:cs typeface="Calibri"/>
                <a:sym typeface="Calibri"/>
              </a:rPr>
              <a:t>Tom has ___ pieces of track. Each train needs ___ pieces of track to drive on. How many trains can he play with?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7950" y="1615375"/>
            <a:ext cx="8382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5050" y="3788575"/>
            <a:ext cx="1161400" cy="82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29374"/>
            <a:ext cx="8229600" cy="198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There are ____ teddy bears and ___ shelves in a toy shop. How many teddy bears go on each shelf?</a:t>
            </a:r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353075" y="3111525"/>
            <a:ext cx="8229600" cy="1770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There are ____ boys on the bus. Each bus holds ____ boys. How many buses do the boys need to take them to the zoo?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2275" y="157775"/>
            <a:ext cx="758899" cy="87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30925" y="4149950"/>
            <a:ext cx="968750" cy="73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Each apple tree grows ___ apples. If a farmer wants to grow ____ apples, how many trees should he plant?</a:t>
            </a: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571325" y="269437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Benjamin’s baskets hold ____ oranges. He needs to carry ____ oranges. How many baskets does he need?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5400" y="1442825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21400" y="3971350"/>
            <a:ext cx="1040849" cy="98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497150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Each of Sally’s jars hold ____ lollies, but she needs to hold ___ lollies altogether. How many jars does she need?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581725" y="3097325"/>
            <a:ext cx="8229600" cy="1902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Miss Smith has ____ children. Each class has ____ desks. How many classrooms does she need for her children?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41850" y="596800"/>
            <a:ext cx="769475" cy="71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4925" y="3318625"/>
            <a:ext cx="722650" cy="116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195650" y="252600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Samantha has ____ hair brushes to carry. Each bag fits ____ hair brushes. How many bags does Samantha need?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336250" y="2808025"/>
            <a:ext cx="8459999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Annie sells $____ of lollipops. Each lollipop costs $____. How many lollipops did Annie sell?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995643">
            <a:off x="7651324" y="884224"/>
            <a:ext cx="1816450" cy="524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78653" y="4094650"/>
            <a:ext cx="784075" cy="72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601595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Lizzy has ____ pencils in pencil cases. Each pencil case fits ___ pencils. How many pencil cases does Lizzy have for all her pencils?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457200" y="2789145"/>
            <a:ext cx="8229600" cy="1922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Jamie builds each house out of ____ bricks. If he has ____ bricks, how many houses can he build?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28425" y="1617525"/>
            <a:ext cx="85725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1600" y="4077025"/>
            <a:ext cx="1154650" cy="911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265875" y="-257025"/>
            <a:ext cx="8229600" cy="238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Tim and Sally pick ____ apples. They put them into bags of ____. How many bags of apples do they have?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555500" y="2683275"/>
            <a:ext cx="8229600" cy="1808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1 drawer fits ____ jovis and Bobby has ___ jovis. How many drawers can Bobby fill with his jovis?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4875" y="367925"/>
            <a:ext cx="76200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6629" y="3939475"/>
            <a:ext cx="845820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09875" y="201646"/>
            <a:ext cx="8229600" cy="1788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/>
              <a:t>Dan had ____ playing cards and puts them into groups of ____. How many groups of playing cards does he have?</a:t>
            </a:r>
          </a:p>
        </p:txBody>
      </p:sp>
      <p:sp>
        <p:nvSpPr>
          <p:cNvPr id="107" name="Shape 107"/>
          <p:cNvSpPr txBox="1"/>
          <p:nvPr>
            <p:ph type="title"/>
          </p:nvPr>
        </p:nvSpPr>
        <p:spPr>
          <a:xfrm>
            <a:off x="409875" y="2649500"/>
            <a:ext cx="8229600" cy="201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/>
              <a:t>Billy wins ____ marbles in ____ games. How many marbles does Billy win in each game?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16950" y="294125"/>
            <a:ext cx="702925" cy="105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7950" y="4089175"/>
            <a:ext cx="1304449" cy="664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