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slide" Target="slides/slide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Relationship Id="rId3" Type="http://schemas.openxmlformats.org/officeDocument/2006/relationships/image" Target="../media/image05.png"/><Relationship Id="rId4" Type="http://schemas.openxmlformats.org/officeDocument/2006/relationships/image" Target="../media/image02.png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image" Target="../media/image0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png"/><Relationship Id="rId4" Type="http://schemas.openxmlformats.org/officeDocument/2006/relationships/image" Target="../media/image1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2.png"/><Relationship Id="rId4" Type="http://schemas.openxmlformats.org/officeDocument/2006/relationships/image" Target="../media/image1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6.png"/><Relationship Id="rId4" Type="http://schemas.openxmlformats.org/officeDocument/2006/relationships/image" Target="../media/image1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3.png"/><Relationship Id="rId4" Type="http://schemas.openxmlformats.org/officeDocument/2006/relationships/image" Target="../media/image2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0.png"/><Relationship Id="rId4" Type="http://schemas.openxmlformats.org/officeDocument/2006/relationships/image" Target="../media/image2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png"/><Relationship Id="rId4" Type="http://schemas.openxmlformats.org/officeDocument/2006/relationships/image" Target="../media/image0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Relationship Id="rId4" Type="http://schemas.openxmlformats.org/officeDocument/2006/relationships/image" Target="../media/image2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6.png"/><Relationship Id="rId4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Relationship Id="rId4" Type="http://schemas.openxmlformats.org/officeDocument/2006/relationships/image" Target="../media/image0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Relationship Id="rId4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6.png"/><Relationship Id="rId4" Type="http://schemas.openxmlformats.org/officeDocument/2006/relationships/image" Target="../media/image0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6.png"/><Relationship Id="rId4" Type="http://schemas.openxmlformats.org/officeDocument/2006/relationships/image" Target="../media/image1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8.png"/><Relationship Id="rId4" Type="http://schemas.openxmlformats.org/officeDocument/2006/relationships/image" Target="../media/image12.png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ctrTitle"/>
          </p:nvPr>
        </p:nvSpPr>
        <p:spPr>
          <a:xfrm>
            <a:off x="503300" y="664799"/>
            <a:ext cx="7772400" cy="1735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b="0" lang="en" sz="3400">
                <a:latin typeface="Calibri"/>
                <a:ea typeface="Calibri"/>
                <a:cs typeface="Calibri"/>
                <a:sym typeface="Calibri"/>
              </a:rPr>
              <a:t>There is a flower in the garden with ___ butterflies. Some more land on the flower. Now there are ___ altogether. How many butterflies flew onto the flower?</a:t>
            </a:r>
          </a:p>
        </p:txBody>
      </p:sp>
      <p:sp>
        <p:nvSpPr>
          <p:cNvPr id="35" name="Shape 35"/>
          <p:cNvSpPr txBox="1"/>
          <p:nvPr>
            <p:ph type="ctrTitle"/>
          </p:nvPr>
        </p:nvSpPr>
        <p:spPr>
          <a:xfrm>
            <a:off x="685800" y="2717082"/>
            <a:ext cx="7772400" cy="2308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0" lang="en" sz="3600">
                <a:latin typeface="Calibri"/>
                <a:ea typeface="Calibri"/>
                <a:cs typeface="Calibri"/>
                <a:sym typeface="Calibri"/>
              </a:rPr>
              <a:t>There are ____fish in a pond. Some fish join them and there are ____ . How many fish joined them?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36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99925" y="3936525"/>
            <a:ext cx="987624" cy="592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Shape 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8014375" y="1212600"/>
            <a:ext cx="1022949" cy="126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4294967295" type="ctrTitle"/>
          </p:nvPr>
        </p:nvSpPr>
        <p:spPr>
          <a:xfrm>
            <a:off x="608400" y="236579"/>
            <a:ext cx="7772400" cy="1831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>
                <a:latin typeface="Calibri"/>
                <a:ea typeface="Calibri"/>
                <a:cs typeface="Calibri"/>
                <a:sym typeface="Calibri"/>
              </a:rPr>
              <a:t>There are ____ lollies in a jar. Lisa puts some more lollies inside the jar to make ____. How many lollies did Lisa add?</a:t>
            </a:r>
          </a:p>
        </p:txBody>
      </p:sp>
      <p:sp>
        <p:nvSpPr>
          <p:cNvPr id="43" name="Shape 43"/>
          <p:cNvSpPr txBox="1"/>
          <p:nvPr>
            <p:ph idx="4294967295" type="ctrTitle"/>
          </p:nvPr>
        </p:nvSpPr>
        <p:spPr>
          <a:xfrm>
            <a:off x="685800" y="3328825"/>
            <a:ext cx="7772400" cy="2250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>
                <a:latin typeface="Calibri"/>
                <a:ea typeface="Calibri"/>
                <a:cs typeface="Calibri"/>
                <a:sym typeface="Calibri"/>
              </a:rPr>
              <a:t>There are ___ chickens in a coop. Some more move into the coop and now there are ____ . How many chickens are in   the coop?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" name="Shape 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31075" y="1477825"/>
            <a:ext cx="63817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22962" y="4035175"/>
            <a:ext cx="857250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87000" y="265775"/>
            <a:ext cx="8369999" cy="1747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Jay had ____ socks and lost some. Now he has___ socks. How many did Jay lose? </a:t>
            </a:r>
          </a:p>
        </p:txBody>
      </p:sp>
      <p:sp>
        <p:nvSpPr>
          <p:cNvPr id="115" name="Shape 115"/>
          <p:cNvSpPr txBox="1"/>
          <p:nvPr>
            <p:ph type="title"/>
          </p:nvPr>
        </p:nvSpPr>
        <p:spPr>
          <a:xfrm>
            <a:off x="376100" y="1966700"/>
            <a:ext cx="8229600" cy="238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Jimmy had ___ trumpets and he bought some more. Now he has ___. How many did Jimmy buy?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1900" y="1319000"/>
            <a:ext cx="857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18325" y="3898125"/>
            <a:ext cx="1143574" cy="74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442595"/>
            <a:ext cx="8229600" cy="2017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Belle has ____ bananas. She grows  some more and she has ___ altogether. How many did she grow?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0"/>
          </a:p>
        </p:txBody>
      </p:sp>
      <p:sp>
        <p:nvSpPr>
          <p:cNvPr id="123" name="Shape 123"/>
          <p:cNvSpPr txBox="1"/>
          <p:nvPr>
            <p:ph type="title"/>
          </p:nvPr>
        </p:nvSpPr>
        <p:spPr>
          <a:xfrm>
            <a:off x="609600" y="2683420"/>
            <a:ext cx="8229600" cy="2017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Jasmine has ____ bells. She buys some more. Now she has ___. How many bells did Jasmine buy?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08175" y="638625"/>
            <a:ext cx="857250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470957">
            <a:off x="7329850" y="3593975"/>
            <a:ext cx="547450" cy="123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57200" y="-229931"/>
            <a:ext cx="8229600" cy="2416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Rebecca had ____ t-shirts. She bought some more and now she has ___. How many t-shirts did Rebecca buy?</a:t>
            </a:r>
          </a:p>
        </p:txBody>
      </p:sp>
      <p:sp>
        <p:nvSpPr>
          <p:cNvPr id="131" name="Shape 131"/>
          <p:cNvSpPr txBox="1"/>
          <p:nvPr>
            <p:ph type="title"/>
          </p:nvPr>
        </p:nvSpPr>
        <p:spPr>
          <a:xfrm>
            <a:off x="558600" y="2759470"/>
            <a:ext cx="8229600" cy="2017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Charlie has ____ pairs of jeans. He won some in a competition and now he has ___. How many pairs of jeans     did he win?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0650" y="1544000"/>
            <a:ext cx="8572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67325" y="3615750"/>
            <a:ext cx="619475" cy="1161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337949"/>
            <a:ext cx="8229600" cy="2041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Robert has ___ cushions. He buys some more and now he has____. How many did he buy?</a:t>
            </a:r>
          </a:p>
        </p:txBody>
      </p:sp>
      <p:sp>
        <p:nvSpPr>
          <p:cNvPr id="139" name="Shape 139"/>
          <p:cNvSpPr txBox="1"/>
          <p:nvPr>
            <p:ph type="title"/>
          </p:nvPr>
        </p:nvSpPr>
        <p:spPr>
          <a:xfrm>
            <a:off x="521725" y="2615675"/>
            <a:ext cx="8229600" cy="1859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Bill has ___ pairs of shoes. He buys some more and now he has ___. How many pairs of shoes did he buy?</a:t>
            </a:r>
          </a:p>
        </p:txBody>
      </p:sp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18000" y="1730275"/>
            <a:ext cx="85725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82375" y="4017200"/>
            <a:ext cx="857250" cy="66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-5"/>
            <a:ext cx="8229600" cy="2125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Helen had ____ white shirts. She buys some more and now she has ___. How many white shirts did she buy??</a:t>
            </a:r>
          </a:p>
        </p:txBody>
      </p:sp>
      <p:sp>
        <p:nvSpPr>
          <p:cNvPr id="147" name="Shape 147"/>
          <p:cNvSpPr txBox="1"/>
          <p:nvPr>
            <p:ph type="title"/>
          </p:nvPr>
        </p:nvSpPr>
        <p:spPr>
          <a:xfrm>
            <a:off x="535250" y="2696919"/>
            <a:ext cx="8229600" cy="2125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Christy had ____ tennis balls. She    wins some more in a raffle and now she has ___. How many did she win?</a:t>
            </a:r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29550" y="1454625"/>
            <a:ext cx="857250" cy="81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95525" y="2973600"/>
            <a:ext cx="819150" cy="84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4294967295" type="ctrTitle"/>
          </p:nvPr>
        </p:nvSpPr>
        <p:spPr>
          <a:xfrm>
            <a:off x="635975" y="409475"/>
            <a:ext cx="7772400" cy="2007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0" lang="en">
                <a:latin typeface="Calibri"/>
                <a:ea typeface="Calibri"/>
                <a:cs typeface="Calibri"/>
                <a:sym typeface="Calibri"/>
              </a:rPr>
              <a:t>There are ____ flies in a room and some more fly in. There are now ___ flies. How many flew into the room?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Shape 51"/>
          <p:cNvSpPr txBox="1"/>
          <p:nvPr>
            <p:ph idx="4294967295" type="ctrTitle"/>
          </p:nvPr>
        </p:nvSpPr>
        <p:spPr>
          <a:xfrm>
            <a:off x="803300" y="2913300"/>
            <a:ext cx="7772400" cy="2230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b="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b="0" lang="en">
                <a:latin typeface="Calibri"/>
                <a:ea typeface="Calibri"/>
                <a:cs typeface="Calibri"/>
                <a:sym typeface="Calibri"/>
              </a:rPr>
              <a:t>Tom has ____ new trains and his brother Freddy breaks some. Now there are ___ trains. How many did Freddy break?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83025" y="984650"/>
            <a:ext cx="838200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88275" y="4037625"/>
            <a:ext cx="1161400" cy="82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432574"/>
            <a:ext cx="8229600" cy="1987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There are ____ new teddy bears at the toy shop. More are delivered and now there are ____. How were delivered?</a:t>
            </a:r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514975" y="2892725"/>
            <a:ext cx="8229600" cy="1770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There are ____ boys on the bus. Some more get on and now there are ____. How many boys got on the bus?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13725" y="1707100"/>
            <a:ext cx="758899" cy="87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30925" y="4149950"/>
            <a:ext cx="968750" cy="732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529775"/>
            <a:ext cx="8229600" cy="1902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There are ____ apples in a basket and then a farmer puts some more inside to make ___ apples. How many apples did the farmer add?</a:t>
            </a:r>
          </a:p>
        </p:txBody>
      </p:sp>
      <p:sp>
        <p:nvSpPr>
          <p:cNvPr id="67" name="Shape 67"/>
          <p:cNvSpPr txBox="1"/>
          <p:nvPr>
            <p:ph type="title"/>
          </p:nvPr>
        </p:nvSpPr>
        <p:spPr>
          <a:xfrm>
            <a:off x="582575" y="2649625"/>
            <a:ext cx="8229600" cy="1902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Benjamin has ____ oranges. He buys some more and now he has ____. How many oranges did he buy?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50175" y="1351250"/>
            <a:ext cx="762000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8250" y="3947175"/>
            <a:ext cx="1040849" cy="985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13600" y="223175"/>
            <a:ext cx="8229600" cy="1902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Sally has ____ lollies. She buys some more and now she has____. How many lollies did she buy?</a:t>
            </a:r>
          </a:p>
        </p:txBody>
      </p:sp>
      <p:sp>
        <p:nvSpPr>
          <p:cNvPr id="75" name="Shape 75"/>
          <p:cNvSpPr txBox="1"/>
          <p:nvPr>
            <p:ph type="title"/>
          </p:nvPr>
        </p:nvSpPr>
        <p:spPr>
          <a:xfrm>
            <a:off x="268600" y="2687125"/>
            <a:ext cx="8229600" cy="1902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Miss Smith has ____ children in her class. Some more children join her  class and now she has _____. How many children joined her class?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8850" y="153075"/>
            <a:ext cx="769475" cy="712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64925" y="3318625"/>
            <a:ext cx="722650" cy="116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644025"/>
            <a:ext cx="8229600" cy="178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Samantha has ____ hair brushes and Anne gives her some more. Now Samantha has ____ How many did Anne give her?</a:t>
            </a:r>
          </a:p>
        </p:txBody>
      </p:sp>
      <p:sp>
        <p:nvSpPr>
          <p:cNvPr id="83" name="Shape 83"/>
          <p:cNvSpPr txBox="1"/>
          <p:nvPr>
            <p:ph type="title"/>
          </p:nvPr>
        </p:nvSpPr>
        <p:spPr>
          <a:xfrm>
            <a:off x="555525" y="2730450"/>
            <a:ext cx="8229600" cy="178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Annie has ____ lollipops and is given some more. Now she has ____. How many lollipops did Annie get given?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6300" y="1459925"/>
            <a:ext cx="1816449" cy="524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01053" y="3917450"/>
            <a:ext cx="784075" cy="72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05970"/>
            <a:ext cx="8229600" cy="1922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Lizzy has ____ pencils and she buys some more. Now she has ____ How many pencils did she buy?</a:t>
            </a:r>
          </a:p>
        </p:txBody>
      </p:sp>
      <p:sp>
        <p:nvSpPr>
          <p:cNvPr id="91" name="Shape 91"/>
          <p:cNvSpPr txBox="1"/>
          <p:nvPr>
            <p:ph type="title"/>
          </p:nvPr>
        </p:nvSpPr>
        <p:spPr>
          <a:xfrm>
            <a:off x="457200" y="2602320"/>
            <a:ext cx="8229600" cy="1922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Jamie has ____ bricks and needs ____ to build his house. How many bricks does Jamie need to buy?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475" y="1527500"/>
            <a:ext cx="857250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47025" y="3968550"/>
            <a:ext cx="1154650" cy="911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57200" y="-313175"/>
            <a:ext cx="8229600" cy="238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Tim picked ____ apples and Sally picked some more. Now they have ____. How many apples did Sally pick?</a:t>
            </a:r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567950" y="3112875"/>
            <a:ext cx="8229600" cy="1808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There are ____ jovis in a drawer and Bobby placed some more inside. Now there are ____ in the drawer. How many jovis did Bobby add?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8537" y="272175"/>
            <a:ext cx="762000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46642" y="3665500"/>
            <a:ext cx="845820" cy="85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09875" y="415496"/>
            <a:ext cx="8229600" cy="178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Dan had ____ playing cards. He bought some more and now he has ____. How many did he buy?</a:t>
            </a:r>
          </a:p>
        </p:txBody>
      </p:sp>
      <p:sp>
        <p:nvSpPr>
          <p:cNvPr id="107" name="Shape 107"/>
          <p:cNvSpPr txBox="1"/>
          <p:nvPr>
            <p:ph type="title"/>
          </p:nvPr>
        </p:nvSpPr>
        <p:spPr>
          <a:xfrm>
            <a:off x="409875" y="2649500"/>
            <a:ext cx="8229600" cy="201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Billy had ____ marbles. He won some more in a game and now he has ____. How many did he win?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7300" y="782300"/>
            <a:ext cx="702925" cy="1054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43825" y="4145450"/>
            <a:ext cx="1304449" cy="664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