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54.xml" ContentType="application/vnd.openxmlformats-officedocument.presentationml.notesSlide+xml"/>
  <Override PartName="/ppt/notesSlides/notesSlide4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5.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53.xml" ContentType="application/vnd.openxmlformats-officedocument.presentationml.notesSlide+xml"/>
  <Override PartName="/ppt/notesSlides/notesSlide49.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50.xml" ContentType="application/vnd.openxmlformats-officedocument.presentationml.notesSlide+xml"/>
  <Override PartName="/ppt/notesSlides/notesSlide42.xml" ContentType="application/vnd.openxmlformats-officedocument.presentationml.notesSlide+xml"/>
  <Override PartName="/ppt/notesSlides/notesSlide26.xml" ContentType="application/vnd.openxmlformats-officedocument.presentationml.notesSlide+xml"/>
  <Override PartName="/ppt/notesSlides/notesSlide40.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46.xml" ContentType="application/vnd.openxmlformats-officedocument.presentationml.notesSlide+xml"/>
  <Override PartName="/ppt/notesSlides/notesSlide18.xml" ContentType="application/vnd.openxmlformats-officedocument.presentationml.notesSlide+xml"/>
  <Override PartName="/ppt/notesSlides/notesSlide39.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48.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47.xml" ContentType="application/vnd.openxmlformats-officedocument.presentationml.notesSlide+xml"/>
  <Override PartName="/ppt/notesSlides/notesSlide32.xml" ContentType="application/vnd.openxmlformats-officedocument.presentationml.notesSlide+xml"/>
  <Override PartName="/ppt/notesSlides/notesSlide37.xml" ContentType="application/vnd.openxmlformats-officedocument.presentationml.notesSlide+xml"/>
  <Override PartName="/ppt/notesSlides/notesSlide31.xml" ContentType="application/vnd.openxmlformats-officedocument.presentationml.notesSlide+xml"/>
  <Override PartName="/ppt/notesSlides/notesSlide52.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38.xml" ContentType="application/vnd.openxmlformats-officedocument.presentationml.notesSlide+xml"/>
  <Override PartName="/ppt/notesSlides/notesSlide8.xml" ContentType="application/vnd.openxmlformats-officedocument.presentationml.notesSlide+xml"/>
  <Override PartName="/ppt/notesSlides/notesSlide45.xml" ContentType="application/vnd.openxmlformats-officedocument.presentationml.notesSlide+xml"/>
  <Override PartName="/ppt/notesSlides/notesSlide55.xml" ContentType="application/vnd.openxmlformats-officedocument.presentationml.notesSlide+xml"/>
  <Override PartName="/ppt/notesSlides/notesSlide44.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51.xml" ContentType="application/vnd.openxmlformats-officedocument.presentationml.notesSlide+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37.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11.xml" ContentType="application/vnd.openxmlformats-officedocument.presentationml.slide+xml"/>
  <Override PartName="/ppt/slides/slide42.xml" ContentType="application/vnd.openxmlformats-officedocument.presentationml.slide+xml"/>
  <Override PartName="/ppt/slides/slide53.xml" ContentType="application/vnd.openxmlformats-officedocument.presentationml.slide+xml"/>
  <Override PartName="/ppt/slides/slide40.xml" ContentType="application/vnd.openxmlformats-officedocument.presentationml.slide+xml"/>
  <Override PartName="/ppt/slides/slide1.xml" ContentType="application/vnd.openxmlformats-officedocument.presentationml.slide+xml"/>
  <Override PartName="/ppt/slides/slide44.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14.xml" ContentType="application/vnd.openxmlformats-officedocument.presentationml.slide+xml"/>
  <Override PartName="/ppt/slides/slide52.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48.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54.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51.xml" ContentType="application/vnd.openxmlformats-officedocument.presentationml.slide+xml"/>
  <Override PartName="/ppt/slides/slide31.xml" ContentType="application/vnd.openxmlformats-officedocument.presentationml.slide+xml"/>
  <Override PartName="/ppt/slides/slide43.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3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55.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Lst>
  <p:sldSz cy="7620000" cx="10160000"/>
  <p:notesSz cy="10160000" cx="7620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4.xml" Type="http://schemas.openxmlformats.org/officeDocument/2006/relationships/slide" Id="rId39"/><Relationship Target="slides/slide33.xml" Type="http://schemas.openxmlformats.org/officeDocument/2006/relationships/slide" Id="rId38"/><Relationship Target="slides/slide32.xml" Type="http://schemas.openxmlformats.org/officeDocument/2006/relationships/slide" Id="rId37"/><Relationship Target="slides/slide31.xml" Type="http://schemas.openxmlformats.org/officeDocument/2006/relationships/slide" Id="rId36"/><Relationship Target="slides/slide25.xml" Type="http://schemas.openxmlformats.org/officeDocument/2006/relationships/slide" Id="rId30"/><Relationship Target="slides/slide26.xml" Type="http://schemas.openxmlformats.org/officeDocument/2006/relationships/slide" Id="rId31"/><Relationship Target="slides/slide29.xml" Type="http://schemas.openxmlformats.org/officeDocument/2006/relationships/slide" Id="rId34"/><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43.xml" Type="http://schemas.openxmlformats.org/officeDocument/2006/relationships/slide" Id="rId48"/><Relationship Target="slides/slide42.xml" Type="http://schemas.openxmlformats.org/officeDocument/2006/relationships/slide" Id="rId47"/><Relationship Target="slides/slide44.xml" Type="http://schemas.openxmlformats.org/officeDocument/2006/relationships/slide" Id="rId49"/><Relationship Target="presProps.xml" Type="http://schemas.openxmlformats.org/officeDocument/2006/relationships/presProps" Id="rId2"/><Relationship Target="theme/theme3.xml" Type="http://schemas.openxmlformats.org/officeDocument/2006/relationships/theme" Id="rId1"/><Relationship Target="slides/slide35.xml" Type="http://schemas.openxmlformats.org/officeDocument/2006/relationships/slide" Id="rId40"/><Relationship Target="slideMasters/slideMaster1.xml" Type="http://schemas.openxmlformats.org/officeDocument/2006/relationships/slideMaster" Id="rId4"/><Relationship Target="slides/slide36.xml" Type="http://schemas.openxmlformats.org/officeDocument/2006/relationships/slide" Id="rId41"/><Relationship Target="tableStyles.xml" Type="http://schemas.openxmlformats.org/officeDocument/2006/relationships/tableStyles" Id="rId3"/><Relationship Target="slides/slide37.xml" Type="http://schemas.openxmlformats.org/officeDocument/2006/relationships/slide" Id="rId42"/><Relationship Target="slides/slide38.xml" Type="http://schemas.openxmlformats.org/officeDocument/2006/relationships/slide" Id="rId43"/><Relationship Target="slides/slide39.xml" Type="http://schemas.openxmlformats.org/officeDocument/2006/relationships/slide" Id="rId44"/><Relationship Target="slides/slide40.xml" Type="http://schemas.openxmlformats.org/officeDocument/2006/relationships/slide" Id="rId45"/><Relationship Target="slides/slide41.xml" Type="http://schemas.openxmlformats.org/officeDocument/2006/relationships/slide" Id="rId46"/><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 Target="slides/slide53.xml" Type="http://schemas.openxmlformats.org/officeDocument/2006/relationships/slide" Id="rId58"/><Relationship Target="slides/slide54.xml" Type="http://schemas.openxmlformats.org/officeDocument/2006/relationships/slide" Id="rId59"/><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52.xml" Type="http://schemas.openxmlformats.org/officeDocument/2006/relationships/slide" Id="rId57"/><Relationship Target="slides/slide51.xml" Type="http://schemas.openxmlformats.org/officeDocument/2006/relationships/slide" Id="rId56"/><Relationship Target="slides/slide50.xml" Type="http://schemas.openxmlformats.org/officeDocument/2006/relationships/slide" Id="rId55"/><Relationship Target="slides/slide49.xml" Type="http://schemas.openxmlformats.org/officeDocument/2006/relationships/slide" Id="rId54"/><Relationship Target="slides/slide48.xml" Type="http://schemas.openxmlformats.org/officeDocument/2006/relationships/slide" Id="rId53"/><Relationship Target="slides/slide47.xml" Type="http://schemas.openxmlformats.org/officeDocument/2006/relationships/slide" Id="rId52"/><Relationship Target="slides/slide46.xml" Type="http://schemas.openxmlformats.org/officeDocument/2006/relationships/slide" Id="rId51"/><Relationship Target="slides/slide45.xml" Type="http://schemas.openxmlformats.org/officeDocument/2006/relationships/slide" Id="rId50"/><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slides/slide16.xml" Type="http://schemas.openxmlformats.org/officeDocument/2006/relationships/slide" Id="rId21"/><Relationship Target="slides/slide17.xml" Type="http://schemas.openxmlformats.org/officeDocument/2006/relationships/slide" Id="rId22"/><Relationship Target="slides/slide55.xml" Type="http://schemas.openxmlformats.org/officeDocument/2006/relationships/slide" Id="rId60"/><Relationship Target="slides/slide18.xml" Type="http://schemas.openxmlformats.org/officeDocument/2006/relationships/slide" Id="rId23"/><Relationship Target="slides/slide19.xml" Type="http://schemas.openxmlformats.org/officeDocument/2006/relationships/slide" Id="rId24"/><Relationship Target="slides/slide15.xml" Type="http://schemas.openxmlformats.org/officeDocument/2006/relationships/slide" Id="rId20"/></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826000" x="762000"/>
            <a:ext cy="4572000" cx="6096000"/>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 name="Shape 23"/>
        <p:cNvGrpSpPr/>
        <p:nvPr/>
      </p:nvGrpSpPr>
      <p:grpSpPr>
        <a:xfrm>
          <a:off y="0" x="0"/>
          <a:ext cy="0" cx="0"/>
          <a:chOff y="0" x="0"/>
          <a:chExt cy="0" cx="0"/>
        </a:xfrm>
      </p:grpSpPr>
      <p:sp>
        <p:nvSpPr>
          <p:cNvPr id="24" name="Shape 2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5" name="Shape 25"/>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6" name="Shape 76"/>
        <p:cNvGrpSpPr/>
        <p:nvPr/>
      </p:nvGrpSpPr>
      <p:grpSpPr>
        <a:xfrm>
          <a:off y="0" x="0"/>
          <a:ext cy="0" cx="0"/>
          <a:chOff y="0" x="0"/>
          <a:chExt cy="0" cx="0"/>
        </a:xfrm>
      </p:grpSpPr>
      <p:sp>
        <p:nvSpPr>
          <p:cNvPr id="77" name="Shape 7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8" name="Shape 78"/>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3" name="Shape 83"/>
        <p:cNvGrpSpPr/>
        <p:nvPr/>
      </p:nvGrpSpPr>
      <p:grpSpPr>
        <a:xfrm>
          <a:off y="0" x="0"/>
          <a:ext cy="0" cx="0"/>
          <a:chOff y="0" x="0"/>
          <a:chExt cy="0" cx="0"/>
        </a:xfrm>
      </p:grpSpPr>
      <p:sp>
        <p:nvSpPr>
          <p:cNvPr id="84" name="Shape 84"/>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5" name="Shape 85"/>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8" name="Shape 88"/>
        <p:cNvGrpSpPr/>
        <p:nvPr/>
      </p:nvGrpSpPr>
      <p:grpSpPr>
        <a:xfrm>
          <a:off y="0" x="0"/>
          <a:ext cy="0" cx="0"/>
          <a:chOff y="0" x="0"/>
          <a:chExt cy="0" cx="0"/>
        </a:xfrm>
      </p:grpSpPr>
      <p:sp>
        <p:nvSpPr>
          <p:cNvPr id="89" name="Shape 89"/>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0" name="Shape 90"/>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4" name="Shape 94"/>
        <p:cNvGrpSpPr/>
        <p:nvPr/>
      </p:nvGrpSpPr>
      <p:grpSpPr>
        <a:xfrm>
          <a:off y="0" x="0"/>
          <a:ext cy="0" cx="0"/>
          <a:chOff y="0" x="0"/>
          <a:chExt cy="0" cx="0"/>
        </a:xfrm>
      </p:grpSpPr>
      <p:sp>
        <p:nvSpPr>
          <p:cNvPr id="95" name="Shape 9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6" name="Shape 96"/>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9" name="Shape 99"/>
        <p:cNvGrpSpPr/>
        <p:nvPr/>
      </p:nvGrpSpPr>
      <p:grpSpPr>
        <a:xfrm>
          <a:off y="0" x="0"/>
          <a:ext cy="0" cx="0"/>
          <a:chOff y="0" x="0"/>
          <a:chExt cy="0" cx="0"/>
        </a:xfrm>
      </p:grpSpPr>
      <p:sp>
        <p:nvSpPr>
          <p:cNvPr id="100" name="Shape 10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1" name="Shape 101"/>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5" name="Shape 105"/>
        <p:cNvGrpSpPr/>
        <p:nvPr/>
      </p:nvGrpSpPr>
      <p:grpSpPr>
        <a:xfrm>
          <a:off y="0" x="0"/>
          <a:ext cy="0" cx="0"/>
          <a:chOff y="0" x="0"/>
          <a:chExt cy="0" cx="0"/>
        </a:xfrm>
      </p:grpSpPr>
      <p:sp>
        <p:nvSpPr>
          <p:cNvPr id="106" name="Shape 10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7" name="Shape 107"/>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0" name="Shape 110"/>
        <p:cNvGrpSpPr/>
        <p:nvPr/>
      </p:nvGrpSpPr>
      <p:grpSpPr>
        <a:xfrm>
          <a:off y="0" x="0"/>
          <a:ext cy="0" cx="0"/>
          <a:chOff y="0" x="0"/>
          <a:chExt cy="0" cx="0"/>
        </a:xfrm>
      </p:grpSpPr>
      <p:sp>
        <p:nvSpPr>
          <p:cNvPr id="111" name="Shape 11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2" name="Shape 112"/>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6" name="Shape 116"/>
        <p:cNvGrpSpPr/>
        <p:nvPr/>
      </p:nvGrpSpPr>
      <p:grpSpPr>
        <a:xfrm>
          <a:off y="0" x="0"/>
          <a:ext cy="0" cx="0"/>
          <a:chOff y="0" x="0"/>
          <a:chExt cy="0" cx="0"/>
        </a:xfrm>
      </p:grpSpPr>
      <p:sp>
        <p:nvSpPr>
          <p:cNvPr id="117" name="Shape 117"/>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8" name="Shape 118"/>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2" name="Shape 122"/>
        <p:cNvGrpSpPr/>
        <p:nvPr/>
      </p:nvGrpSpPr>
      <p:grpSpPr>
        <a:xfrm>
          <a:off y="0" x="0"/>
          <a:ext cy="0" cx="0"/>
          <a:chOff y="0" x="0"/>
          <a:chExt cy="0" cx="0"/>
        </a:xfrm>
      </p:grpSpPr>
      <p:sp>
        <p:nvSpPr>
          <p:cNvPr id="123" name="Shape 123"/>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4" name="Shape 124"/>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7" name="Shape 127"/>
        <p:cNvGrpSpPr/>
        <p:nvPr/>
      </p:nvGrpSpPr>
      <p:grpSpPr>
        <a:xfrm>
          <a:off y="0" x="0"/>
          <a:ext cy="0" cx="0"/>
          <a:chOff y="0" x="0"/>
          <a:chExt cy="0" cx="0"/>
        </a:xfrm>
      </p:grpSpPr>
      <p:sp>
        <p:nvSpPr>
          <p:cNvPr id="128" name="Shape 12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9" name="Shape 129"/>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 name="Shape 30"/>
        <p:cNvGrpSpPr/>
        <p:nvPr/>
      </p:nvGrpSpPr>
      <p:grpSpPr>
        <a:xfrm>
          <a:off y="0" x="0"/>
          <a:ext cy="0" cx="0"/>
          <a:chOff y="0" x="0"/>
          <a:chExt cy="0" cx="0"/>
        </a:xfrm>
      </p:grpSpPr>
      <p:sp>
        <p:nvSpPr>
          <p:cNvPr id="31" name="Shape 31"/>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2" name="Shape 32"/>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4" name="Shape 134"/>
        <p:cNvGrpSpPr/>
        <p:nvPr/>
      </p:nvGrpSpPr>
      <p:grpSpPr>
        <a:xfrm>
          <a:off y="0" x="0"/>
          <a:ext cy="0" cx="0"/>
          <a:chOff y="0" x="0"/>
          <a:chExt cy="0" cx="0"/>
        </a:xfrm>
      </p:grpSpPr>
      <p:sp>
        <p:nvSpPr>
          <p:cNvPr id="135" name="Shape 135"/>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6" name="Shape 136"/>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9" name="Shape 139"/>
        <p:cNvGrpSpPr/>
        <p:nvPr/>
      </p:nvGrpSpPr>
      <p:grpSpPr>
        <a:xfrm>
          <a:off y="0" x="0"/>
          <a:ext cy="0" cx="0"/>
          <a:chOff y="0" x="0"/>
          <a:chExt cy="0" cx="0"/>
        </a:xfrm>
      </p:grpSpPr>
      <p:sp>
        <p:nvSpPr>
          <p:cNvPr id="140" name="Shape 140"/>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1" name="Shape 141"/>
          <p:cNvSpPr txBox="1"/>
          <p:nvPr>
            <p:ph idx="1" type="body"/>
          </p:nvPr>
        </p:nvSpPr>
        <p:spPr>
          <a:xfrm>
            <a:off y="4826000" x="762000"/>
            <a:ext cy="4572000" cx="6096000"/>
          </a:xfrm>
          <a:prstGeom prst="rect">
            <a:avLst/>
          </a:prstGeom>
        </p:spPr>
        <p:txBody>
          <a:bodyPr bIns="91425" rIns="91425" lIns="91425" tIns="91425" anchor="t" anchorCtr="0">
            <a:noAutofit/>
          </a:bodyPr>
          <a:lstStyle/>
          <a:p>
            <a:pPr rtl="0"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5" name="Shape 145"/>
        <p:cNvGrpSpPr/>
        <p:nvPr/>
      </p:nvGrpSpPr>
      <p:grpSpPr>
        <a:xfrm>
          <a:off y="0" x="0"/>
          <a:ext cy="0" cx="0"/>
          <a:chOff y="0" x="0"/>
          <a:chExt cy="0" cx="0"/>
        </a:xfrm>
      </p:grpSpPr>
      <p:sp>
        <p:nvSpPr>
          <p:cNvPr id="146" name="Shape 146"/>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7" name="Shape 147"/>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1" name="Shape 151"/>
        <p:cNvGrpSpPr/>
        <p:nvPr/>
      </p:nvGrpSpPr>
      <p:grpSpPr>
        <a:xfrm>
          <a:off y="0" x="0"/>
          <a:ext cy="0" cx="0"/>
          <a:chOff y="0" x="0"/>
          <a:chExt cy="0" cx="0"/>
        </a:xfrm>
      </p:grpSpPr>
      <p:sp>
        <p:nvSpPr>
          <p:cNvPr id="152" name="Shape 152"/>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3" name="Shape 153"/>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6" name="Shape 156"/>
        <p:cNvGrpSpPr/>
        <p:nvPr/>
      </p:nvGrpSpPr>
      <p:grpSpPr>
        <a:xfrm>
          <a:off y="0" x="0"/>
          <a:ext cy="0" cx="0"/>
          <a:chOff y="0" x="0"/>
          <a:chExt cy="0" cx="0"/>
        </a:xfrm>
      </p:grpSpPr>
      <p:sp>
        <p:nvSpPr>
          <p:cNvPr id="157" name="Shape 157"/>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8" name="Shape 158"/>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2" name="Shape 162"/>
        <p:cNvGrpSpPr/>
        <p:nvPr/>
      </p:nvGrpSpPr>
      <p:grpSpPr>
        <a:xfrm>
          <a:off y="0" x="0"/>
          <a:ext cy="0" cx="0"/>
          <a:chOff y="0" x="0"/>
          <a:chExt cy="0" cx="0"/>
        </a:xfrm>
      </p:grpSpPr>
      <p:sp>
        <p:nvSpPr>
          <p:cNvPr id="163" name="Shape 163"/>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4" name="Shape 164"/>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9" name="Shape 169"/>
        <p:cNvGrpSpPr/>
        <p:nvPr/>
      </p:nvGrpSpPr>
      <p:grpSpPr>
        <a:xfrm>
          <a:off y="0" x="0"/>
          <a:ext cy="0" cx="0"/>
          <a:chOff y="0" x="0"/>
          <a:chExt cy="0" cx="0"/>
        </a:xfrm>
      </p:grpSpPr>
      <p:sp>
        <p:nvSpPr>
          <p:cNvPr id="170" name="Shape 170"/>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1" name="Shape 171"/>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4" name="Shape 174"/>
        <p:cNvGrpSpPr/>
        <p:nvPr/>
      </p:nvGrpSpPr>
      <p:grpSpPr>
        <a:xfrm>
          <a:off y="0" x="0"/>
          <a:ext cy="0" cx="0"/>
          <a:chOff y="0" x="0"/>
          <a:chExt cy="0" cx="0"/>
        </a:xfrm>
      </p:grpSpPr>
      <p:sp>
        <p:nvSpPr>
          <p:cNvPr id="175" name="Shape 175"/>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6" name="Shape 176"/>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0" name="Shape 180"/>
        <p:cNvGrpSpPr/>
        <p:nvPr/>
      </p:nvGrpSpPr>
      <p:grpSpPr>
        <a:xfrm>
          <a:off y="0" x="0"/>
          <a:ext cy="0" cx="0"/>
          <a:chOff y="0" x="0"/>
          <a:chExt cy="0" cx="0"/>
        </a:xfrm>
      </p:grpSpPr>
      <p:sp>
        <p:nvSpPr>
          <p:cNvPr id="181" name="Shape 181"/>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2" name="Shape 182"/>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7" name="Shape 187"/>
        <p:cNvGrpSpPr/>
        <p:nvPr/>
      </p:nvGrpSpPr>
      <p:grpSpPr>
        <a:xfrm>
          <a:off y="0" x="0"/>
          <a:ext cy="0" cx="0"/>
          <a:chOff y="0" x="0"/>
          <a:chExt cy="0" cx="0"/>
        </a:xfrm>
      </p:grpSpPr>
      <p:sp>
        <p:nvSpPr>
          <p:cNvPr id="188" name="Shape 188"/>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9" name="Shape 189"/>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7" name="Shape 37"/>
        <p:cNvGrpSpPr/>
        <p:nvPr/>
      </p:nvGrpSpPr>
      <p:grpSpPr>
        <a:xfrm>
          <a:off y="0" x="0"/>
          <a:ext cy="0" cx="0"/>
          <a:chOff y="0" x="0"/>
          <a:chExt cy="0" cx="0"/>
        </a:xfrm>
      </p:grpSpPr>
      <p:sp>
        <p:nvSpPr>
          <p:cNvPr id="38" name="Shape 38"/>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9" name="Shape 39"/>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3" name="Shape 193"/>
        <p:cNvGrpSpPr/>
        <p:nvPr/>
      </p:nvGrpSpPr>
      <p:grpSpPr>
        <a:xfrm>
          <a:off y="0" x="0"/>
          <a:ext cy="0" cx="0"/>
          <a:chOff y="0" x="0"/>
          <a:chExt cy="0" cx="0"/>
        </a:xfrm>
      </p:grpSpPr>
      <p:sp>
        <p:nvSpPr>
          <p:cNvPr id="194" name="Shape 194"/>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95" name="Shape 195"/>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9" name="Shape 199"/>
        <p:cNvGrpSpPr/>
        <p:nvPr/>
      </p:nvGrpSpPr>
      <p:grpSpPr>
        <a:xfrm>
          <a:off y="0" x="0"/>
          <a:ext cy="0" cx="0"/>
          <a:chOff y="0" x="0"/>
          <a:chExt cy="0" cx="0"/>
        </a:xfrm>
      </p:grpSpPr>
      <p:sp>
        <p:nvSpPr>
          <p:cNvPr id="200" name="Shape 200"/>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1" name="Shape 201"/>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4" name="Shape 204"/>
        <p:cNvGrpSpPr/>
        <p:nvPr/>
      </p:nvGrpSpPr>
      <p:grpSpPr>
        <a:xfrm>
          <a:off y="0" x="0"/>
          <a:ext cy="0" cx="0"/>
          <a:chOff y="0" x="0"/>
          <a:chExt cy="0" cx="0"/>
        </a:xfrm>
      </p:grpSpPr>
      <p:sp>
        <p:nvSpPr>
          <p:cNvPr id="205" name="Shape 205"/>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6" name="Shape 206"/>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9" name="Shape 209"/>
        <p:cNvGrpSpPr/>
        <p:nvPr/>
      </p:nvGrpSpPr>
      <p:grpSpPr>
        <a:xfrm>
          <a:off y="0" x="0"/>
          <a:ext cy="0" cx="0"/>
          <a:chOff y="0" x="0"/>
          <a:chExt cy="0" cx="0"/>
        </a:xfrm>
      </p:grpSpPr>
      <p:sp>
        <p:nvSpPr>
          <p:cNvPr id="210" name="Shape 210"/>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11" name="Shape 211"/>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rPr lang="en-US"/>
              <a:t>Setting Up with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6" name="Shape 216"/>
        <p:cNvGrpSpPr/>
        <p:nvPr/>
      </p:nvGrpSpPr>
      <p:grpSpPr>
        <a:xfrm>
          <a:off y="0" x="0"/>
          <a:ext cy="0" cx="0"/>
          <a:chOff y="0" x="0"/>
          <a:chExt cy="0" cx="0"/>
        </a:xfrm>
      </p:grpSpPr>
      <p:sp>
        <p:nvSpPr>
          <p:cNvPr id="217" name="Shape 217"/>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18" name="Shape 218"/>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0" name="Shape 220"/>
        <p:cNvGrpSpPr/>
        <p:nvPr/>
      </p:nvGrpSpPr>
      <p:grpSpPr>
        <a:xfrm>
          <a:off y="0" x="0"/>
          <a:ext cy="0" cx="0"/>
          <a:chOff y="0" x="0"/>
          <a:chExt cy="0" cx="0"/>
        </a:xfrm>
      </p:grpSpPr>
      <p:sp>
        <p:nvSpPr>
          <p:cNvPr id="221" name="Shape 221"/>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22" name="Shape 222"/>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4" name="Shape 224"/>
        <p:cNvGrpSpPr/>
        <p:nvPr/>
      </p:nvGrpSpPr>
      <p:grpSpPr>
        <a:xfrm>
          <a:off y="0" x="0"/>
          <a:ext cy="0" cx="0"/>
          <a:chOff y="0" x="0"/>
          <a:chExt cy="0" cx="0"/>
        </a:xfrm>
      </p:grpSpPr>
      <p:sp>
        <p:nvSpPr>
          <p:cNvPr id="225" name="Shape 225"/>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26" name="Shape 226"/>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8" name="Shape 228"/>
        <p:cNvGrpSpPr/>
        <p:nvPr/>
      </p:nvGrpSpPr>
      <p:grpSpPr>
        <a:xfrm>
          <a:off y="0" x="0"/>
          <a:ext cy="0" cx="0"/>
          <a:chOff y="0" x="0"/>
          <a:chExt cy="0" cx="0"/>
        </a:xfrm>
      </p:grpSpPr>
      <p:sp>
        <p:nvSpPr>
          <p:cNvPr id="229" name="Shape 229"/>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30" name="Shape 230"/>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2" name="Shape 232"/>
        <p:cNvGrpSpPr/>
        <p:nvPr/>
      </p:nvGrpSpPr>
      <p:grpSpPr>
        <a:xfrm>
          <a:off y="0" x="0"/>
          <a:ext cy="0" cx="0"/>
          <a:chOff y="0" x="0"/>
          <a:chExt cy="0" cx="0"/>
        </a:xfrm>
      </p:grpSpPr>
      <p:sp>
        <p:nvSpPr>
          <p:cNvPr id="233" name="Shape 233"/>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34" name="Shape 234"/>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6" name="Shape 236"/>
        <p:cNvGrpSpPr/>
        <p:nvPr/>
      </p:nvGrpSpPr>
      <p:grpSpPr>
        <a:xfrm>
          <a:off y="0" x="0"/>
          <a:ext cy="0" cx="0"/>
          <a:chOff y="0" x="0"/>
          <a:chExt cy="0" cx="0"/>
        </a:xfrm>
      </p:grpSpPr>
      <p:sp>
        <p:nvSpPr>
          <p:cNvPr id="237" name="Shape 237"/>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38" name="Shape 238"/>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4" name="Shape 44"/>
        <p:cNvGrpSpPr/>
        <p:nvPr/>
      </p:nvGrpSpPr>
      <p:grpSpPr>
        <a:xfrm>
          <a:off y="0" x="0"/>
          <a:ext cy="0" cx="0"/>
          <a:chOff y="0" x="0"/>
          <a:chExt cy="0" cx="0"/>
        </a:xfrm>
      </p:grpSpPr>
      <p:sp>
        <p:nvSpPr>
          <p:cNvPr id="45" name="Shape 4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46" name="Shape 46"/>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0" name="Shape 240"/>
        <p:cNvGrpSpPr/>
        <p:nvPr/>
      </p:nvGrpSpPr>
      <p:grpSpPr>
        <a:xfrm>
          <a:off y="0" x="0"/>
          <a:ext cy="0" cx="0"/>
          <a:chOff y="0" x="0"/>
          <a:chExt cy="0" cx="0"/>
        </a:xfrm>
      </p:grpSpPr>
      <p:sp>
        <p:nvSpPr>
          <p:cNvPr id="241" name="Shape 241"/>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42" name="Shape 242"/>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4" name="Shape 244"/>
        <p:cNvGrpSpPr/>
        <p:nvPr/>
      </p:nvGrpSpPr>
      <p:grpSpPr>
        <a:xfrm>
          <a:off y="0" x="0"/>
          <a:ext cy="0" cx="0"/>
          <a:chOff y="0" x="0"/>
          <a:chExt cy="0" cx="0"/>
        </a:xfrm>
      </p:grpSpPr>
      <p:sp>
        <p:nvSpPr>
          <p:cNvPr id="245" name="Shape 245"/>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46" name="Shape 246"/>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8" name="Shape 248"/>
        <p:cNvGrpSpPr/>
        <p:nvPr/>
      </p:nvGrpSpPr>
      <p:grpSpPr>
        <a:xfrm>
          <a:off y="0" x="0"/>
          <a:ext cy="0" cx="0"/>
          <a:chOff y="0" x="0"/>
          <a:chExt cy="0" cx="0"/>
        </a:xfrm>
      </p:grpSpPr>
      <p:sp>
        <p:nvSpPr>
          <p:cNvPr id="249" name="Shape 249"/>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50" name="Shape 250"/>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2" name="Shape 252"/>
        <p:cNvGrpSpPr/>
        <p:nvPr/>
      </p:nvGrpSpPr>
      <p:grpSpPr>
        <a:xfrm>
          <a:off y="0" x="0"/>
          <a:ext cy="0" cx="0"/>
          <a:chOff y="0" x="0"/>
          <a:chExt cy="0" cx="0"/>
        </a:xfrm>
      </p:grpSpPr>
      <p:sp>
        <p:nvSpPr>
          <p:cNvPr id="253" name="Shape 253"/>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54" name="Shape 254"/>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6" name="Shape 256"/>
        <p:cNvGrpSpPr/>
        <p:nvPr/>
      </p:nvGrpSpPr>
      <p:grpSpPr>
        <a:xfrm>
          <a:off y="0" x="0"/>
          <a:ext cy="0" cx="0"/>
          <a:chOff y="0" x="0"/>
          <a:chExt cy="0" cx="0"/>
        </a:xfrm>
      </p:grpSpPr>
      <p:sp>
        <p:nvSpPr>
          <p:cNvPr id="257" name="Shape 257"/>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58" name="Shape 258"/>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0" name="Shape 260"/>
        <p:cNvGrpSpPr/>
        <p:nvPr/>
      </p:nvGrpSpPr>
      <p:grpSpPr>
        <a:xfrm>
          <a:off y="0" x="0"/>
          <a:ext cy="0" cx="0"/>
          <a:chOff y="0" x="0"/>
          <a:chExt cy="0" cx="0"/>
        </a:xfrm>
      </p:grpSpPr>
      <p:sp>
        <p:nvSpPr>
          <p:cNvPr id="261" name="Shape 261"/>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62" name="Shape 262"/>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4" name="Shape 264"/>
        <p:cNvGrpSpPr/>
        <p:nvPr/>
      </p:nvGrpSpPr>
      <p:grpSpPr>
        <a:xfrm>
          <a:off y="0" x="0"/>
          <a:ext cy="0" cx="0"/>
          <a:chOff y="0" x="0"/>
          <a:chExt cy="0" cx="0"/>
        </a:xfrm>
      </p:grpSpPr>
      <p:sp>
        <p:nvSpPr>
          <p:cNvPr id="265" name="Shape 265"/>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66" name="Shape 266"/>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8" name="Shape 268"/>
        <p:cNvGrpSpPr/>
        <p:nvPr/>
      </p:nvGrpSpPr>
      <p:grpSpPr>
        <a:xfrm>
          <a:off y="0" x="0"/>
          <a:ext cy="0" cx="0"/>
          <a:chOff y="0" x="0"/>
          <a:chExt cy="0" cx="0"/>
        </a:xfrm>
      </p:grpSpPr>
      <p:sp>
        <p:nvSpPr>
          <p:cNvPr id="269" name="Shape 269"/>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70" name="Shape 270"/>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2" name="Shape 272"/>
        <p:cNvGrpSpPr/>
        <p:nvPr/>
      </p:nvGrpSpPr>
      <p:grpSpPr>
        <a:xfrm>
          <a:off y="0" x="0"/>
          <a:ext cy="0" cx="0"/>
          <a:chOff y="0" x="0"/>
          <a:chExt cy="0" cx="0"/>
        </a:xfrm>
      </p:grpSpPr>
      <p:sp>
        <p:nvSpPr>
          <p:cNvPr id="273" name="Shape 273"/>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74" name="Shape 274"/>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6" name="Shape 276"/>
        <p:cNvGrpSpPr/>
        <p:nvPr/>
      </p:nvGrpSpPr>
      <p:grpSpPr>
        <a:xfrm>
          <a:off y="0" x="0"/>
          <a:ext cy="0" cx="0"/>
          <a:chOff y="0" x="0"/>
          <a:chExt cy="0" cx="0"/>
        </a:xfrm>
      </p:grpSpPr>
      <p:sp>
        <p:nvSpPr>
          <p:cNvPr id="277" name="Shape 277"/>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78" name="Shape 278"/>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 name="Shape 49"/>
        <p:cNvGrpSpPr/>
        <p:nvPr/>
      </p:nvGrpSpPr>
      <p:grpSpPr>
        <a:xfrm>
          <a:off y="0" x="0"/>
          <a:ext cy="0" cx="0"/>
          <a:chOff y="0" x="0"/>
          <a:chExt cy="0" cx="0"/>
        </a:xfrm>
      </p:grpSpPr>
      <p:sp>
        <p:nvSpPr>
          <p:cNvPr id="50" name="Shape 5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1" name="Shape 51"/>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0" name="Shape 280"/>
        <p:cNvGrpSpPr/>
        <p:nvPr/>
      </p:nvGrpSpPr>
      <p:grpSpPr>
        <a:xfrm>
          <a:off y="0" x="0"/>
          <a:ext cy="0" cx="0"/>
          <a:chOff y="0" x="0"/>
          <a:chExt cy="0" cx="0"/>
        </a:xfrm>
      </p:grpSpPr>
      <p:sp>
        <p:nvSpPr>
          <p:cNvPr id="281" name="Shape 281"/>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82" name="Shape 282"/>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4" name="Shape 284"/>
        <p:cNvGrpSpPr/>
        <p:nvPr/>
      </p:nvGrpSpPr>
      <p:grpSpPr>
        <a:xfrm>
          <a:off y="0" x="0"/>
          <a:ext cy="0" cx="0"/>
          <a:chOff y="0" x="0"/>
          <a:chExt cy="0" cx="0"/>
        </a:xfrm>
      </p:grpSpPr>
      <p:sp>
        <p:nvSpPr>
          <p:cNvPr id="285" name="Shape 285"/>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86" name="Shape 286"/>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8" name="Shape 288"/>
        <p:cNvGrpSpPr/>
        <p:nvPr/>
      </p:nvGrpSpPr>
      <p:grpSpPr>
        <a:xfrm>
          <a:off y="0" x="0"/>
          <a:ext cy="0" cx="0"/>
          <a:chOff y="0" x="0"/>
          <a:chExt cy="0" cx="0"/>
        </a:xfrm>
      </p:grpSpPr>
      <p:sp>
        <p:nvSpPr>
          <p:cNvPr id="289" name="Shape 289"/>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90" name="Shape 290"/>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2" name="Shape 292"/>
        <p:cNvGrpSpPr/>
        <p:nvPr/>
      </p:nvGrpSpPr>
      <p:grpSpPr>
        <a:xfrm>
          <a:off y="0" x="0"/>
          <a:ext cy="0" cx="0"/>
          <a:chOff y="0" x="0"/>
          <a:chExt cy="0" cx="0"/>
        </a:xfrm>
      </p:grpSpPr>
      <p:sp>
        <p:nvSpPr>
          <p:cNvPr id="293" name="Shape 293"/>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94" name="Shape 294"/>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96" name="Shape 296"/>
        <p:cNvGrpSpPr/>
        <p:nvPr/>
      </p:nvGrpSpPr>
      <p:grpSpPr>
        <a:xfrm>
          <a:off y="0" x="0"/>
          <a:ext cy="0" cx="0"/>
          <a:chOff y="0" x="0"/>
          <a:chExt cy="0" cx="0"/>
        </a:xfrm>
      </p:grpSpPr>
      <p:sp>
        <p:nvSpPr>
          <p:cNvPr id="297" name="Shape 297"/>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98" name="Shape 298"/>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0" name="Shape 300"/>
        <p:cNvGrpSpPr/>
        <p:nvPr/>
      </p:nvGrpSpPr>
      <p:grpSpPr>
        <a:xfrm>
          <a:off y="0" x="0"/>
          <a:ext cy="0" cx="0"/>
          <a:chOff y="0" x="0"/>
          <a:chExt cy="0" cx="0"/>
        </a:xfrm>
      </p:grpSpPr>
      <p:sp>
        <p:nvSpPr>
          <p:cNvPr id="301" name="Shape 301"/>
          <p:cNvSpPr/>
          <p:nvPr>
            <p:ph idx="2" type="sldImg"/>
          </p:nvPr>
        </p:nvSpPr>
        <p:spPr>
          <a:xfrm>
            <a:off y="762000" x="1270250"/>
            <a:ext cy="3809999" cx="508020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02" name="Shape 302"/>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4" name="Shape 54"/>
        <p:cNvGrpSpPr/>
        <p:nvPr/>
      </p:nvGrpSpPr>
      <p:grpSpPr>
        <a:xfrm>
          <a:off y="0" x="0"/>
          <a:ext cy="0" cx="0"/>
          <a:chOff y="0" x="0"/>
          <a:chExt cy="0" cx="0"/>
        </a:xfrm>
      </p:grpSpPr>
      <p:sp>
        <p:nvSpPr>
          <p:cNvPr id="55" name="Shape 55"/>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56" name="Shape 56"/>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9" name="Shape 59"/>
        <p:cNvGrpSpPr/>
        <p:nvPr/>
      </p:nvGrpSpPr>
      <p:grpSpPr>
        <a:xfrm>
          <a:off y="0" x="0"/>
          <a:ext cy="0" cx="0"/>
          <a:chOff y="0" x="0"/>
          <a:chExt cy="0" cx="0"/>
        </a:xfrm>
      </p:grpSpPr>
      <p:sp>
        <p:nvSpPr>
          <p:cNvPr id="60" name="Shape 60"/>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1" name="Shape 61"/>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5" name="Shape 65"/>
        <p:cNvGrpSpPr/>
        <p:nvPr/>
      </p:nvGrpSpPr>
      <p:grpSpPr>
        <a:xfrm>
          <a:off y="0" x="0"/>
          <a:ext cy="0" cx="0"/>
          <a:chOff y="0" x="0"/>
          <a:chExt cy="0" cx="0"/>
        </a:xfrm>
      </p:grpSpPr>
      <p:sp>
        <p:nvSpPr>
          <p:cNvPr id="66" name="Shape 66"/>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67" name="Shape 67"/>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1" name="Shape 71"/>
        <p:cNvGrpSpPr/>
        <p:nvPr/>
      </p:nvGrpSpPr>
      <p:grpSpPr>
        <a:xfrm>
          <a:off y="0" x="0"/>
          <a:ext cy="0" cx="0"/>
          <a:chOff y="0" x="0"/>
          <a:chExt cy="0" cx="0"/>
        </a:xfrm>
      </p:grpSpPr>
      <p:sp>
        <p:nvSpPr>
          <p:cNvPr id="72" name="Shape 72"/>
          <p:cNvSpPr/>
          <p:nvPr>
            <p:ph idx="2" type="sldImg"/>
          </p:nvPr>
        </p:nvSpPr>
        <p:spPr>
          <a:xfrm>
            <a:off y="762000" x="1270250"/>
            <a:ext cy="3809999" cx="5080250"/>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73" name="Shape 73"/>
          <p:cNvSpPr txBox="1"/>
          <p:nvPr>
            <p:ph idx="1" type="body"/>
          </p:nvPr>
        </p:nvSpPr>
        <p:spPr>
          <a:xfrm>
            <a:off y="4826000" x="762000"/>
            <a:ext cy="4572000" cx="6096000"/>
          </a:xfrm>
          <a:prstGeom prst="rect">
            <a:avLst/>
          </a:prstGeom>
        </p:spPr>
        <p:txBody>
          <a:bodyPr bIns="91425" rIns="91425" lIns="91425" tIns="91425" anchor="t" anchorCtr="0">
            <a:noAutofit/>
          </a:bodyPr>
          <a:lstStyle/>
          <a:p>
            <a:pPr>
              <a:spcBef>
                <a:spcPts val="0"/>
              </a:spcBef>
              <a:buNone/>
            </a:pPr>
            <a:r>
              <a:t/>
            </a:r>
            <a:endParaRPr sz="1466"/>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 name="Shape 5"/>
        <p:cNvGrpSpPr/>
        <p:nvPr/>
      </p:nvGrpSpPr>
      <p:grpSpPr>
        <a:xfrm>
          <a:off y="0" x="0"/>
          <a:ext cy="0" cx="0"/>
          <a:chOff y="0" x="0"/>
          <a:chExt cy="0" cx="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6" name="Shape 6"/>
        <p:cNvGrpSpPr/>
        <p:nvPr/>
      </p:nvGrpSpPr>
      <p:grpSpPr>
        <a:xfrm>
          <a:off y="0" x="0"/>
          <a:ext cy="0" cx="0"/>
          <a:chOff y="0" x="0"/>
          <a:chExt cy="0" cx="0"/>
        </a:xfrm>
      </p:grpSpPr>
      <p:sp>
        <p:nvSpPr>
          <p:cNvPr id="7" name="Shape 7"/>
          <p:cNvSpPr txBox="1"/>
          <p:nvPr>
            <p:ph type="ctrTitle"/>
          </p:nvPr>
        </p:nvSpPr>
        <p:spPr>
          <a:xfrm>
            <a:off y="3048000" x="914400"/>
            <a:ext cy="1219199" cx="8331200"/>
          </a:xfrm>
          <a:prstGeom prst="rect">
            <a:avLst/>
          </a:prstGeom>
          <a:noFill/>
          <a:ln>
            <a:noFill/>
          </a:ln>
        </p:spPr>
        <p:txBody>
          <a:bodyPr bIns="91425" rIns="91425" lIns="91425" tIns="91425" anchor="t" anchorCtr="0"/>
          <a:lstStyle>
            <a:lvl1pPr algn="ctr">
              <a:spcBef>
                <a:spcPts val="0"/>
              </a:spcBef>
              <a:buClr>
                <a:srgbClr val="6A9121"/>
              </a:buClr>
              <a:buSzPct val="100000"/>
              <a:buFont typeface="Trebuchet MS"/>
              <a:defRPr sz="4800">
                <a:solidFill>
                  <a:srgbClr val="6A9121"/>
                </a:solidFill>
                <a:latin typeface="Trebuchet MS"/>
                <a:ea typeface="Trebuchet MS"/>
                <a:cs typeface="Trebuchet MS"/>
                <a:sym typeface="Trebuchet MS"/>
              </a:defRPr>
            </a:lvl1pPr>
            <a:lvl2pPr algn="ctr">
              <a:spcBef>
                <a:spcPts val="0"/>
              </a:spcBef>
              <a:buClr>
                <a:srgbClr val="6A9121"/>
              </a:buClr>
              <a:buSzPct val="100000"/>
              <a:buFont typeface="Trebuchet MS"/>
              <a:defRPr sz="4800">
                <a:solidFill>
                  <a:srgbClr val="6A9121"/>
                </a:solidFill>
                <a:latin typeface="Trebuchet MS"/>
                <a:ea typeface="Trebuchet MS"/>
                <a:cs typeface="Trebuchet MS"/>
                <a:sym typeface="Trebuchet MS"/>
              </a:defRPr>
            </a:lvl2pPr>
            <a:lvl3pPr algn="ctr">
              <a:spcBef>
                <a:spcPts val="0"/>
              </a:spcBef>
              <a:buClr>
                <a:srgbClr val="6A9121"/>
              </a:buClr>
              <a:buSzPct val="100000"/>
              <a:buFont typeface="Trebuchet MS"/>
              <a:defRPr sz="4800">
                <a:solidFill>
                  <a:srgbClr val="6A9121"/>
                </a:solidFill>
                <a:latin typeface="Trebuchet MS"/>
                <a:ea typeface="Trebuchet MS"/>
                <a:cs typeface="Trebuchet MS"/>
                <a:sym typeface="Trebuchet MS"/>
              </a:defRPr>
            </a:lvl3pPr>
            <a:lvl4pPr algn="ctr">
              <a:spcBef>
                <a:spcPts val="0"/>
              </a:spcBef>
              <a:buClr>
                <a:srgbClr val="6A9121"/>
              </a:buClr>
              <a:buSzPct val="100000"/>
              <a:buFont typeface="Trebuchet MS"/>
              <a:defRPr sz="4800">
                <a:solidFill>
                  <a:srgbClr val="6A9121"/>
                </a:solidFill>
                <a:latin typeface="Trebuchet MS"/>
                <a:ea typeface="Trebuchet MS"/>
                <a:cs typeface="Trebuchet MS"/>
                <a:sym typeface="Trebuchet MS"/>
              </a:defRPr>
            </a:lvl4pPr>
            <a:lvl5pPr algn="ctr">
              <a:spcBef>
                <a:spcPts val="0"/>
              </a:spcBef>
              <a:buClr>
                <a:srgbClr val="6A9121"/>
              </a:buClr>
              <a:buSzPct val="100000"/>
              <a:buFont typeface="Trebuchet MS"/>
              <a:defRPr sz="4800">
                <a:solidFill>
                  <a:srgbClr val="6A9121"/>
                </a:solidFill>
                <a:latin typeface="Trebuchet MS"/>
                <a:ea typeface="Trebuchet MS"/>
                <a:cs typeface="Trebuchet MS"/>
                <a:sym typeface="Trebuchet MS"/>
              </a:defRPr>
            </a:lvl5pPr>
            <a:lvl6pPr algn="ctr">
              <a:spcBef>
                <a:spcPts val="0"/>
              </a:spcBef>
              <a:buClr>
                <a:srgbClr val="6A9121"/>
              </a:buClr>
              <a:buSzPct val="100000"/>
              <a:buFont typeface="Trebuchet MS"/>
              <a:defRPr sz="4800">
                <a:solidFill>
                  <a:srgbClr val="6A9121"/>
                </a:solidFill>
                <a:latin typeface="Trebuchet MS"/>
                <a:ea typeface="Trebuchet MS"/>
                <a:cs typeface="Trebuchet MS"/>
                <a:sym typeface="Trebuchet MS"/>
              </a:defRPr>
            </a:lvl6pPr>
            <a:lvl7pPr algn="ctr">
              <a:spcBef>
                <a:spcPts val="0"/>
              </a:spcBef>
              <a:buClr>
                <a:srgbClr val="6A9121"/>
              </a:buClr>
              <a:buSzPct val="100000"/>
              <a:buFont typeface="Trebuchet MS"/>
              <a:defRPr sz="4800">
                <a:solidFill>
                  <a:srgbClr val="6A9121"/>
                </a:solidFill>
                <a:latin typeface="Trebuchet MS"/>
                <a:ea typeface="Trebuchet MS"/>
                <a:cs typeface="Trebuchet MS"/>
                <a:sym typeface="Trebuchet MS"/>
              </a:defRPr>
            </a:lvl7pPr>
            <a:lvl8pPr algn="ctr">
              <a:spcBef>
                <a:spcPts val="0"/>
              </a:spcBef>
              <a:buClr>
                <a:srgbClr val="6A9121"/>
              </a:buClr>
              <a:buSzPct val="100000"/>
              <a:buFont typeface="Trebuchet MS"/>
              <a:defRPr sz="4800">
                <a:solidFill>
                  <a:srgbClr val="6A9121"/>
                </a:solidFill>
                <a:latin typeface="Trebuchet MS"/>
                <a:ea typeface="Trebuchet MS"/>
                <a:cs typeface="Trebuchet MS"/>
                <a:sym typeface="Trebuchet MS"/>
              </a:defRPr>
            </a:lvl8pPr>
            <a:lvl9pPr algn="ctr">
              <a:spcBef>
                <a:spcPts val="0"/>
              </a:spcBef>
              <a:buClr>
                <a:srgbClr val="6A9121"/>
              </a:buClr>
              <a:buSzPct val="100000"/>
              <a:buFont typeface="Trebuchet MS"/>
              <a:defRPr sz="4800">
                <a:solidFill>
                  <a:srgbClr val="6A9121"/>
                </a:solidFill>
                <a:latin typeface="Trebuchet MS"/>
                <a:ea typeface="Trebuchet MS"/>
                <a:cs typeface="Trebuchet MS"/>
                <a:sym typeface="Trebuchet MS"/>
              </a:defRPr>
            </a:lvl9pPr>
          </a:lstStyle>
          <a:p/>
        </p:txBody>
      </p:sp>
      <p:sp>
        <p:nvSpPr>
          <p:cNvPr id="8" name="Shape 8"/>
          <p:cNvSpPr txBox="1"/>
          <p:nvPr>
            <p:ph idx="1" type="subTitle"/>
          </p:nvPr>
        </p:nvSpPr>
        <p:spPr>
          <a:xfrm>
            <a:off y="4572000" x="1828800"/>
            <a:ext cy="914400" cx="6502399"/>
          </a:xfrm>
          <a:prstGeom prst="rect">
            <a:avLst/>
          </a:prstGeom>
          <a:noFill/>
          <a:ln>
            <a:noFill/>
          </a:ln>
        </p:spPr>
        <p:txBody>
          <a:bodyPr bIns="91425" rIns="91425" lIns="91425" tIns="91425" anchor="t" anchorCtr="0"/>
          <a:lstStyle>
            <a:lvl1pPr algn="ctr">
              <a:spcBef>
                <a:spcPts val="0"/>
              </a:spcBef>
              <a:buClr>
                <a:srgbClr val="C4DA39"/>
              </a:buClr>
              <a:buSzPct val="100000"/>
              <a:buFont typeface="Trebuchet MS"/>
              <a:defRPr sz="3200">
                <a:solidFill>
                  <a:srgbClr val="C4DA39"/>
                </a:solidFill>
                <a:latin typeface="Trebuchet MS"/>
                <a:ea typeface="Trebuchet MS"/>
                <a:cs typeface="Trebuchet MS"/>
                <a:sym typeface="Trebuchet MS"/>
              </a:defRPr>
            </a:lvl1pPr>
            <a:lvl2pPr algn="ctr">
              <a:spcBef>
                <a:spcPts val="0"/>
              </a:spcBef>
              <a:buClr>
                <a:srgbClr val="C4DA39"/>
              </a:buClr>
              <a:buSzPct val="100000"/>
              <a:buFont typeface="Trebuchet MS"/>
              <a:defRPr sz="3200">
                <a:solidFill>
                  <a:srgbClr val="C4DA39"/>
                </a:solidFill>
                <a:latin typeface="Trebuchet MS"/>
                <a:ea typeface="Trebuchet MS"/>
                <a:cs typeface="Trebuchet MS"/>
                <a:sym typeface="Trebuchet MS"/>
              </a:defRPr>
            </a:lvl2pPr>
            <a:lvl3pPr algn="ctr">
              <a:spcBef>
                <a:spcPts val="0"/>
              </a:spcBef>
              <a:buClr>
                <a:srgbClr val="C4DA39"/>
              </a:buClr>
              <a:buSzPct val="100000"/>
              <a:buFont typeface="Trebuchet MS"/>
              <a:defRPr sz="3200">
                <a:solidFill>
                  <a:srgbClr val="C4DA39"/>
                </a:solidFill>
                <a:latin typeface="Trebuchet MS"/>
                <a:ea typeface="Trebuchet MS"/>
                <a:cs typeface="Trebuchet MS"/>
                <a:sym typeface="Trebuchet MS"/>
              </a:defRPr>
            </a:lvl3pPr>
            <a:lvl4pPr algn="ctr">
              <a:spcBef>
                <a:spcPts val="0"/>
              </a:spcBef>
              <a:buClr>
                <a:srgbClr val="C4DA39"/>
              </a:buClr>
              <a:buSzPct val="100000"/>
              <a:buFont typeface="Trebuchet MS"/>
              <a:defRPr sz="3200">
                <a:solidFill>
                  <a:srgbClr val="C4DA39"/>
                </a:solidFill>
                <a:latin typeface="Trebuchet MS"/>
                <a:ea typeface="Trebuchet MS"/>
                <a:cs typeface="Trebuchet MS"/>
                <a:sym typeface="Trebuchet MS"/>
              </a:defRPr>
            </a:lvl4pPr>
            <a:lvl5pPr algn="ctr">
              <a:spcBef>
                <a:spcPts val="0"/>
              </a:spcBef>
              <a:buClr>
                <a:srgbClr val="C4DA39"/>
              </a:buClr>
              <a:buSzPct val="100000"/>
              <a:buFont typeface="Trebuchet MS"/>
              <a:defRPr sz="3200">
                <a:solidFill>
                  <a:srgbClr val="C4DA39"/>
                </a:solidFill>
                <a:latin typeface="Trebuchet MS"/>
                <a:ea typeface="Trebuchet MS"/>
                <a:cs typeface="Trebuchet MS"/>
                <a:sym typeface="Trebuchet MS"/>
              </a:defRPr>
            </a:lvl5pPr>
            <a:lvl6pPr algn="ctr">
              <a:spcBef>
                <a:spcPts val="0"/>
              </a:spcBef>
              <a:buClr>
                <a:srgbClr val="C4DA39"/>
              </a:buClr>
              <a:buSzPct val="100000"/>
              <a:buFont typeface="Trebuchet MS"/>
              <a:defRPr sz="3200">
                <a:solidFill>
                  <a:srgbClr val="C4DA39"/>
                </a:solidFill>
                <a:latin typeface="Trebuchet MS"/>
                <a:ea typeface="Trebuchet MS"/>
                <a:cs typeface="Trebuchet MS"/>
                <a:sym typeface="Trebuchet MS"/>
              </a:defRPr>
            </a:lvl6pPr>
            <a:lvl7pPr algn="ctr">
              <a:spcBef>
                <a:spcPts val="0"/>
              </a:spcBef>
              <a:buClr>
                <a:srgbClr val="C4DA39"/>
              </a:buClr>
              <a:buSzPct val="100000"/>
              <a:buFont typeface="Trebuchet MS"/>
              <a:defRPr sz="3200">
                <a:solidFill>
                  <a:srgbClr val="C4DA39"/>
                </a:solidFill>
                <a:latin typeface="Trebuchet MS"/>
                <a:ea typeface="Trebuchet MS"/>
                <a:cs typeface="Trebuchet MS"/>
                <a:sym typeface="Trebuchet MS"/>
              </a:defRPr>
            </a:lvl7pPr>
            <a:lvl8pPr algn="ctr">
              <a:spcBef>
                <a:spcPts val="0"/>
              </a:spcBef>
              <a:buClr>
                <a:srgbClr val="C4DA39"/>
              </a:buClr>
              <a:buSzPct val="100000"/>
              <a:buFont typeface="Trebuchet MS"/>
              <a:defRPr sz="3200">
                <a:solidFill>
                  <a:srgbClr val="C4DA39"/>
                </a:solidFill>
                <a:latin typeface="Trebuchet MS"/>
                <a:ea typeface="Trebuchet MS"/>
                <a:cs typeface="Trebuchet MS"/>
                <a:sym typeface="Trebuchet MS"/>
              </a:defRPr>
            </a:lvl8pPr>
            <a:lvl9pPr algn="ctr">
              <a:spcBef>
                <a:spcPts val="0"/>
              </a:spcBef>
              <a:buClr>
                <a:srgbClr val="C4DA39"/>
              </a:buClr>
              <a:buSzPct val="100000"/>
              <a:buFont typeface="Trebuchet MS"/>
              <a:defRPr sz="3200">
                <a:solidFill>
                  <a:srgbClr val="C4DA39"/>
                </a:solidFill>
                <a:latin typeface="Trebuchet MS"/>
                <a:ea typeface="Trebuchet MS"/>
                <a:cs typeface="Trebuchet MS"/>
                <a:sym typeface="Trebuchet MS"/>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9" name="Shape 9"/>
        <p:cNvGrpSpPr/>
        <p:nvPr/>
      </p:nvGrpSpPr>
      <p:grpSpPr>
        <a:xfrm>
          <a:off y="0" x="0"/>
          <a:ext cy="0" cx="0"/>
          <a:chOff y="0" x="0"/>
          <a:chExt cy="0" cx="0"/>
        </a:xfrm>
      </p:grpSpPr>
      <p:sp>
        <p:nvSpPr>
          <p:cNvPr id="10" name="Shape 10"/>
          <p:cNvSpPr txBox="1"/>
          <p:nvPr>
            <p:ph type="title"/>
          </p:nvPr>
        </p:nvSpPr>
        <p:spPr>
          <a:xfrm>
            <a:off y="609600" x="304800"/>
            <a:ext cy="914400" cx="9550400"/>
          </a:xfrm>
          <a:prstGeom prst="rect">
            <a:avLst/>
          </a:prstGeom>
          <a:noFill/>
          <a:ln>
            <a:noFill/>
          </a:ln>
        </p:spPr>
        <p:txBody>
          <a:bodyPr bIns="91425" rIns="91425" lIns="91425" tIns="91425" anchor="t" anchorCtr="0"/>
          <a:lstStyle>
            <a:lvl1pPr algn="ctr">
              <a:spcBef>
                <a:spcPts val="0"/>
              </a:spcBef>
              <a:buClr>
                <a:srgbClr val="6A9121"/>
              </a:buClr>
              <a:buSzPct val="99224"/>
              <a:buFont typeface="Trebuchet MS"/>
              <a:defRPr sz="4266">
                <a:solidFill>
                  <a:srgbClr val="6A9121"/>
                </a:solidFill>
                <a:latin typeface="Trebuchet MS"/>
                <a:ea typeface="Trebuchet MS"/>
                <a:cs typeface="Trebuchet MS"/>
                <a:sym typeface="Trebuchet MS"/>
              </a:defRPr>
            </a:lvl1pPr>
            <a:lvl2pPr algn="ctr">
              <a:spcBef>
                <a:spcPts val="0"/>
              </a:spcBef>
              <a:buClr>
                <a:srgbClr val="6A9121"/>
              </a:buClr>
              <a:buSzPct val="99224"/>
              <a:buFont typeface="Trebuchet MS"/>
              <a:defRPr sz="4266">
                <a:solidFill>
                  <a:srgbClr val="6A9121"/>
                </a:solidFill>
                <a:latin typeface="Trebuchet MS"/>
                <a:ea typeface="Trebuchet MS"/>
                <a:cs typeface="Trebuchet MS"/>
                <a:sym typeface="Trebuchet MS"/>
              </a:defRPr>
            </a:lvl2pPr>
            <a:lvl3pPr algn="ctr">
              <a:spcBef>
                <a:spcPts val="0"/>
              </a:spcBef>
              <a:buClr>
                <a:srgbClr val="6A9121"/>
              </a:buClr>
              <a:buSzPct val="99224"/>
              <a:buFont typeface="Trebuchet MS"/>
              <a:defRPr sz="4266">
                <a:solidFill>
                  <a:srgbClr val="6A9121"/>
                </a:solidFill>
                <a:latin typeface="Trebuchet MS"/>
                <a:ea typeface="Trebuchet MS"/>
                <a:cs typeface="Trebuchet MS"/>
                <a:sym typeface="Trebuchet MS"/>
              </a:defRPr>
            </a:lvl3pPr>
            <a:lvl4pPr algn="ctr">
              <a:spcBef>
                <a:spcPts val="0"/>
              </a:spcBef>
              <a:buClr>
                <a:srgbClr val="6A9121"/>
              </a:buClr>
              <a:buSzPct val="99224"/>
              <a:buFont typeface="Trebuchet MS"/>
              <a:defRPr sz="4266">
                <a:solidFill>
                  <a:srgbClr val="6A9121"/>
                </a:solidFill>
                <a:latin typeface="Trebuchet MS"/>
                <a:ea typeface="Trebuchet MS"/>
                <a:cs typeface="Trebuchet MS"/>
                <a:sym typeface="Trebuchet MS"/>
              </a:defRPr>
            </a:lvl4pPr>
            <a:lvl5pPr algn="ctr">
              <a:spcBef>
                <a:spcPts val="0"/>
              </a:spcBef>
              <a:buClr>
                <a:srgbClr val="6A9121"/>
              </a:buClr>
              <a:buSzPct val="99224"/>
              <a:buFont typeface="Trebuchet MS"/>
              <a:defRPr sz="4266">
                <a:solidFill>
                  <a:srgbClr val="6A9121"/>
                </a:solidFill>
                <a:latin typeface="Trebuchet MS"/>
                <a:ea typeface="Trebuchet MS"/>
                <a:cs typeface="Trebuchet MS"/>
                <a:sym typeface="Trebuchet MS"/>
              </a:defRPr>
            </a:lvl5pPr>
            <a:lvl6pPr algn="ctr">
              <a:spcBef>
                <a:spcPts val="0"/>
              </a:spcBef>
              <a:buClr>
                <a:srgbClr val="6A9121"/>
              </a:buClr>
              <a:buSzPct val="99224"/>
              <a:buFont typeface="Trebuchet MS"/>
              <a:defRPr sz="4266">
                <a:solidFill>
                  <a:srgbClr val="6A9121"/>
                </a:solidFill>
                <a:latin typeface="Trebuchet MS"/>
                <a:ea typeface="Trebuchet MS"/>
                <a:cs typeface="Trebuchet MS"/>
                <a:sym typeface="Trebuchet MS"/>
              </a:defRPr>
            </a:lvl6pPr>
            <a:lvl7pPr algn="ctr">
              <a:spcBef>
                <a:spcPts val="0"/>
              </a:spcBef>
              <a:buClr>
                <a:srgbClr val="6A9121"/>
              </a:buClr>
              <a:buSzPct val="99224"/>
              <a:buFont typeface="Trebuchet MS"/>
              <a:defRPr sz="4266">
                <a:solidFill>
                  <a:srgbClr val="6A9121"/>
                </a:solidFill>
                <a:latin typeface="Trebuchet MS"/>
                <a:ea typeface="Trebuchet MS"/>
                <a:cs typeface="Trebuchet MS"/>
                <a:sym typeface="Trebuchet MS"/>
              </a:defRPr>
            </a:lvl7pPr>
            <a:lvl8pPr algn="ctr">
              <a:spcBef>
                <a:spcPts val="0"/>
              </a:spcBef>
              <a:buClr>
                <a:srgbClr val="6A9121"/>
              </a:buClr>
              <a:buSzPct val="99224"/>
              <a:buFont typeface="Trebuchet MS"/>
              <a:defRPr sz="4266">
                <a:solidFill>
                  <a:srgbClr val="6A9121"/>
                </a:solidFill>
                <a:latin typeface="Trebuchet MS"/>
                <a:ea typeface="Trebuchet MS"/>
                <a:cs typeface="Trebuchet MS"/>
                <a:sym typeface="Trebuchet MS"/>
              </a:defRPr>
            </a:lvl8pPr>
            <a:lvl9pPr algn="ctr">
              <a:spcBef>
                <a:spcPts val="0"/>
              </a:spcBef>
              <a:buClr>
                <a:srgbClr val="6A9121"/>
              </a:buClr>
              <a:buSzPct val="99224"/>
              <a:buFont typeface="Trebuchet MS"/>
              <a:defRPr sz="4266">
                <a:solidFill>
                  <a:srgbClr val="6A9121"/>
                </a:solidFill>
                <a:latin typeface="Trebuchet MS"/>
                <a:ea typeface="Trebuchet MS"/>
                <a:cs typeface="Trebuchet MS"/>
                <a:sym typeface="Trebuchet MS"/>
              </a:defRPr>
            </a:lvl9pPr>
          </a:lstStyle>
          <a:p/>
        </p:txBody>
      </p:sp>
      <p:sp>
        <p:nvSpPr>
          <p:cNvPr id="11" name="Shape 11"/>
          <p:cNvSpPr txBox="1"/>
          <p:nvPr>
            <p:ph idx="1" type="body"/>
          </p:nvPr>
        </p:nvSpPr>
        <p:spPr>
          <a:xfrm>
            <a:off y="1828800" x="508000"/>
            <a:ext cy="5486399" cx="9144000"/>
          </a:xfrm>
          <a:prstGeom prst="rect">
            <a:avLst/>
          </a:prstGeom>
          <a:noFill/>
          <a:ln>
            <a:noFill/>
          </a:ln>
        </p:spPr>
        <p:txBody>
          <a:bodyPr bIns="91425" rIns="91425" lIns="91425" tIns="91425" anchor="t" anchorCtr="0"/>
          <a:lstStyle>
            <a:lvl1pPr>
              <a:spcBef>
                <a:spcPts val="0"/>
              </a:spcBef>
              <a:buSzPct val="98765"/>
              <a:defRPr sz="2666"/>
            </a:lvl1pPr>
            <a:lvl2pPr>
              <a:spcBef>
                <a:spcPts val="0"/>
              </a:spcBef>
              <a:buSzPct val="98765"/>
              <a:defRPr sz="2666"/>
            </a:lvl2pPr>
            <a:lvl3pPr>
              <a:spcBef>
                <a:spcPts val="0"/>
              </a:spcBef>
              <a:buSzPct val="98765"/>
              <a:defRPr sz="2666"/>
            </a:lvl3pPr>
            <a:lvl4pPr>
              <a:spcBef>
                <a:spcPts val="0"/>
              </a:spcBef>
              <a:buSzPct val="98765"/>
              <a:defRPr sz="2666"/>
            </a:lvl4pPr>
            <a:lvl5pPr>
              <a:spcBef>
                <a:spcPts val="0"/>
              </a:spcBef>
              <a:buSzPct val="98765"/>
              <a:defRPr sz="2666"/>
            </a:lvl5pPr>
            <a:lvl6pPr>
              <a:spcBef>
                <a:spcPts val="0"/>
              </a:spcBef>
              <a:buSzPct val="98765"/>
              <a:defRPr sz="2666"/>
            </a:lvl6pPr>
            <a:lvl7pPr>
              <a:spcBef>
                <a:spcPts val="0"/>
              </a:spcBef>
              <a:buSzPct val="98765"/>
              <a:defRPr sz="2666"/>
            </a:lvl7pPr>
            <a:lvl8pPr>
              <a:spcBef>
                <a:spcPts val="0"/>
              </a:spcBef>
              <a:buSzPct val="98765"/>
              <a:defRPr sz="2666"/>
            </a:lvl8pPr>
            <a:lvl9pPr>
              <a:spcBef>
                <a:spcPts val="0"/>
              </a:spcBef>
              <a:buSzPct val="98765"/>
              <a:defRPr sz="2666"/>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2" name="Shape 12"/>
        <p:cNvGrpSpPr/>
        <p:nvPr/>
      </p:nvGrpSpPr>
      <p:grpSpPr>
        <a:xfrm>
          <a:off y="0" x="0"/>
          <a:ext cy="0" cx="0"/>
          <a:chOff y="0" x="0"/>
          <a:chExt cy="0" cx="0"/>
        </a:xfrm>
      </p:grpSpPr>
      <p:sp>
        <p:nvSpPr>
          <p:cNvPr id="13" name="Shape 13"/>
          <p:cNvSpPr txBox="1"/>
          <p:nvPr>
            <p:ph type="title"/>
          </p:nvPr>
        </p:nvSpPr>
        <p:spPr>
          <a:xfrm>
            <a:off y="609600" x="304800"/>
            <a:ext cy="914400" cx="9550400"/>
          </a:xfrm>
          <a:prstGeom prst="rect">
            <a:avLst/>
          </a:prstGeom>
          <a:noFill/>
          <a:ln>
            <a:noFill/>
          </a:ln>
        </p:spPr>
        <p:txBody>
          <a:bodyPr bIns="91425" rIns="91425" lIns="91425" tIns="91425" anchor="t" anchorCtr="0"/>
          <a:lstStyle>
            <a:lvl1pPr algn="ctr">
              <a:spcBef>
                <a:spcPts val="0"/>
              </a:spcBef>
              <a:buClr>
                <a:srgbClr val="6A9121"/>
              </a:buClr>
              <a:buSzPct val="99224"/>
              <a:buFont typeface="Trebuchet MS"/>
              <a:defRPr sz="4266">
                <a:solidFill>
                  <a:srgbClr val="6A9121"/>
                </a:solidFill>
                <a:latin typeface="Trebuchet MS"/>
                <a:ea typeface="Trebuchet MS"/>
                <a:cs typeface="Trebuchet MS"/>
                <a:sym typeface="Trebuchet MS"/>
              </a:defRPr>
            </a:lvl1pPr>
            <a:lvl2pPr algn="ctr">
              <a:spcBef>
                <a:spcPts val="0"/>
              </a:spcBef>
              <a:buClr>
                <a:srgbClr val="6A9121"/>
              </a:buClr>
              <a:buSzPct val="99224"/>
              <a:buFont typeface="Trebuchet MS"/>
              <a:defRPr sz="4266">
                <a:solidFill>
                  <a:srgbClr val="6A9121"/>
                </a:solidFill>
                <a:latin typeface="Trebuchet MS"/>
                <a:ea typeface="Trebuchet MS"/>
                <a:cs typeface="Trebuchet MS"/>
                <a:sym typeface="Trebuchet MS"/>
              </a:defRPr>
            </a:lvl2pPr>
            <a:lvl3pPr algn="ctr">
              <a:spcBef>
                <a:spcPts val="0"/>
              </a:spcBef>
              <a:buClr>
                <a:srgbClr val="6A9121"/>
              </a:buClr>
              <a:buSzPct val="99224"/>
              <a:buFont typeface="Trebuchet MS"/>
              <a:defRPr sz="4266">
                <a:solidFill>
                  <a:srgbClr val="6A9121"/>
                </a:solidFill>
                <a:latin typeface="Trebuchet MS"/>
                <a:ea typeface="Trebuchet MS"/>
                <a:cs typeface="Trebuchet MS"/>
                <a:sym typeface="Trebuchet MS"/>
              </a:defRPr>
            </a:lvl3pPr>
            <a:lvl4pPr algn="ctr">
              <a:spcBef>
                <a:spcPts val="0"/>
              </a:spcBef>
              <a:buClr>
                <a:srgbClr val="6A9121"/>
              </a:buClr>
              <a:buSzPct val="99224"/>
              <a:buFont typeface="Trebuchet MS"/>
              <a:defRPr sz="4266">
                <a:solidFill>
                  <a:srgbClr val="6A9121"/>
                </a:solidFill>
                <a:latin typeface="Trebuchet MS"/>
                <a:ea typeface="Trebuchet MS"/>
                <a:cs typeface="Trebuchet MS"/>
                <a:sym typeface="Trebuchet MS"/>
              </a:defRPr>
            </a:lvl4pPr>
            <a:lvl5pPr algn="ctr">
              <a:spcBef>
                <a:spcPts val="0"/>
              </a:spcBef>
              <a:buClr>
                <a:srgbClr val="6A9121"/>
              </a:buClr>
              <a:buSzPct val="99224"/>
              <a:buFont typeface="Trebuchet MS"/>
              <a:defRPr sz="4266">
                <a:solidFill>
                  <a:srgbClr val="6A9121"/>
                </a:solidFill>
                <a:latin typeface="Trebuchet MS"/>
                <a:ea typeface="Trebuchet MS"/>
                <a:cs typeface="Trebuchet MS"/>
                <a:sym typeface="Trebuchet MS"/>
              </a:defRPr>
            </a:lvl5pPr>
            <a:lvl6pPr algn="ctr">
              <a:spcBef>
                <a:spcPts val="0"/>
              </a:spcBef>
              <a:buClr>
                <a:srgbClr val="6A9121"/>
              </a:buClr>
              <a:buSzPct val="99224"/>
              <a:buFont typeface="Trebuchet MS"/>
              <a:defRPr sz="4266">
                <a:solidFill>
                  <a:srgbClr val="6A9121"/>
                </a:solidFill>
                <a:latin typeface="Trebuchet MS"/>
                <a:ea typeface="Trebuchet MS"/>
                <a:cs typeface="Trebuchet MS"/>
                <a:sym typeface="Trebuchet MS"/>
              </a:defRPr>
            </a:lvl6pPr>
            <a:lvl7pPr algn="ctr">
              <a:spcBef>
                <a:spcPts val="0"/>
              </a:spcBef>
              <a:buClr>
                <a:srgbClr val="6A9121"/>
              </a:buClr>
              <a:buSzPct val="99224"/>
              <a:buFont typeface="Trebuchet MS"/>
              <a:defRPr sz="4266">
                <a:solidFill>
                  <a:srgbClr val="6A9121"/>
                </a:solidFill>
                <a:latin typeface="Trebuchet MS"/>
                <a:ea typeface="Trebuchet MS"/>
                <a:cs typeface="Trebuchet MS"/>
                <a:sym typeface="Trebuchet MS"/>
              </a:defRPr>
            </a:lvl7pPr>
            <a:lvl8pPr algn="ctr">
              <a:spcBef>
                <a:spcPts val="0"/>
              </a:spcBef>
              <a:buClr>
                <a:srgbClr val="6A9121"/>
              </a:buClr>
              <a:buSzPct val="99224"/>
              <a:buFont typeface="Trebuchet MS"/>
              <a:defRPr sz="4266">
                <a:solidFill>
                  <a:srgbClr val="6A9121"/>
                </a:solidFill>
                <a:latin typeface="Trebuchet MS"/>
                <a:ea typeface="Trebuchet MS"/>
                <a:cs typeface="Trebuchet MS"/>
                <a:sym typeface="Trebuchet MS"/>
              </a:defRPr>
            </a:lvl8pPr>
            <a:lvl9pPr algn="ctr">
              <a:spcBef>
                <a:spcPts val="0"/>
              </a:spcBef>
              <a:buClr>
                <a:srgbClr val="6A9121"/>
              </a:buClr>
              <a:buSzPct val="99224"/>
              <a:buFont typeface="Trebuchet MS"/>
              <a:defRPr sz="4266">
                <a:solidFill>
                  <a:srgbClr val="6A9121"/>
                </a:solidFill>
                <a:latin typeface="Trebuchet MS"/>
                <a:ea typeface="Trebuchet MS"/>
                <a:cs typeface="Trebuchet MS"/>
                <a:sym typeface="Trebuchet MS"/>
              </a:defRPr>
            </a:lvl9pPr>
          </a:lstStyle>
          <a:p/>
        </p:txBody>
      </p:sp>
      <p:sp>
        <p:nvSpPr>
          <p:cNvPr id="14" name="Shape 14"/>
          <p:cNvSpPr txBox="1"/>
          <p:nvPr>
            <p:ph idx="1" type="body"/>
          </p:nvPr>
        </p:nvSpPr>
        <p:spPr>
          <a:xfrm>
            <a:off y="1828800" x="508000"/>
            <a:ext cy="5486399" cx="4267199"/>
          </a:xfrm>
          <a:prstGeom prst="rect">
            <a:avLst/>
          </a:prstGeom>
          <a:noFill/>
          <a:ln>
            <a:noFill/>
          </a:ln>
        </p:spPr>
        <p:txBody>
          <a:bodyPr bIns="91425" rIns="91425" lIns="91425" tIns="91425" anchor="t" anchorCtr="0"/>
          <a:lstStyle>
            <a:lvl1pPr>
              <a:spcBef>
                <a:spcPts val="0"/>
              </a:spcBef>
              <a:buSzPct val="98765"/>
              <a:defRPr sz="2666"/>
            </a:lvl1pPr>
            <a:lvl2pPr>
              <a:spcBef>
                <a:spcPts val="0"/>
              </a:spcBef>
              <a:buSzPct val="98765"/>
              <a:defRPr sz="2666"/>
            </a:lvl2pPr>
            <a:lvl3pPr>
              <a:spcBef>
                <a:spcPts val="0"/>
              </a:spcBef>
              <a:buSzPct val="98765"/>
              <a:defRPr sz="2666"/>
            </a:lvl3pPr>
            <a:lvl4pPr>
              <a:spcBef>
                <a:spcPts val="0"/>
              </a:spcBef>
              <a:buSzPct val="98765"/>
              <a:defRPr sz="2666"/>
            </a:lvl4pPr>
            <a:lvl5pPr>
              <a:spcBef>
                <a:spcPts val="0"/>
              </a:spcBef>
              <a:buSzPct val="98765"/>
              <a:defRPr sz="2666"/>
            </a:lvl5pPr>
            <a:lvl6pPr>
              <a:spcBef>
                <a:spcPts val="0"/>
              </a:spcBef>
              <a:buSzPct val="98765"/>
              <a:defRPr sz="2666"/>
            </a:lvl6pPr>
            <a:lvl7pPr>
              <a:spcBef>
                <a:spcPts val="0"/>
              </a:spcBef>
              <a:buSzPct val="98765"/>
              <a:defRPr sz="2666"/>
            </a:lvl7pPr>
            <a:lvl8pPr>
              <a:spcBef>
                <a:spcPts val="0"/>
              </a:spcBef>
              <a:buSzPct val="98765"/>
              <a:defRPr sz="2666"/>
            </a:lvl8pPr>
            <a:lvl9pPr>
              <a:spcBef>
                <a:spcPts val="0"/>
              </a:spcBef>
              <a:buSzPct val="98765"/>
              <a:defRPr sz="2666"/>
            </a:lvl9pPr>
          </a:lstStyle>
          <a:p/>
        </p:txBody>
      </p:sp>
      <p:sp>
        <p:nvSpPr>
          <p:cNvPr id="15" name="Shape 15"/>
          <p:cNvSpPr txBox="1"/>
          <p:nvPr>
            <p:ph idx="2" type="body"/>
          </p:nvPr>
        </p:nvSpPr>
        <p:spPr>
          <a:xfrm>
            <a:off y="1828800" x="5384800"/>
            <a:ext cy="5486399" cx="4267199"/>
          </a:xfrm>
          <a:prstGeom prst="rect">
            <a:avLst/>
          </a:prstGeom>
          <a:noFill/>
          <a:ln>
            <a:noFill/>
          </a:ln>
        </p:spPr>
        <p:txBody>
          <a:bodyPr bIns="91425" rIns="91425" lIns="91425" tIns="91425" anchor="t" anchorCtr="0"/>
          <a:lstStyle>
            <a:lvl1pPr>
              <a:spcBef>
                <a:spcPts val="0"/>
              </a:spcBef>
              <a:buSzPct val="98765"/>
              <a:defRPr sz="2666"/>
            </a:lvl1pPr>
            <a:lvl2pPr>
              <a:spcBef>
                <a:spcPts val="0"/>
              </a:spcBef>
              <a:buSzPct val="98765"/>
              <a:defRPr sz="2666"/>
            </a:lvl2pPr>
            <a:lvl3pPr>
              <a:spcBef>
                <a:spcPts val="0"/>
              </a:spcBef>
              <a:buSzPct val="98765"/>
              <a:defRPr sz="2666"/>
            </a:lvl3pPr>
            <a:lvl4pPr>
              <a:spcBef>
                <a:spcPts val="0"/>
              </a:spcBef>
              <a:buSzPct val="98765"/>
              <a:defRPr sz="2666"/>
            </a:lvl4pPr>
            <a:lvl5pPr>
              <a:spcBef>
                <a:spcPts val="0"/>
              </a:spcBef>
              <a:buSzPct val="98765"/>
              <a:defRPr sz="2666"/>
            </a:lvl5pPr>
            <a:lvl6pPr>
              <a:spcBef>
                <a:spcPts val="0"/>
              </a:spcBef>
              <a:buSzPct val="98765"/>
              <a:defRPr sz="2666"/>
            </a:lvl6pPr>
            <a:lvl7pPr>
              <a:spcBef>
                <a:spcPts val="0"/>
              </a:spcBef>
              <a:buSzPct val="98765"/>
              <a:defRPr sz="2666"/>
            </a:lvl7pPr>
            <a:lvl8pPr>
              <a:spcBef>
                <a:spcPts val="0"/>
              </a:spcBef>
              <a:buSzPct val="98765"/>
              <a:defRPr sz="2666"/>
            </a:lvl8pPr>
            <a:lvl9pPr>
              <a:spcBef>
                <a:spcPts val="0"/>
              </a:spcBef>
              <a:buSzPct val="98765"/>
              <a:defRPr sz="2666"/>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16" name="Shape 16"/>
        <p:cNvGrpSpPr/>
        <p:nvPr/>
      </p:nvGrpSpPr>
      <p:grpSpPr>
        <a:xfrm>
          <a:off y="0" x="0"/>
          <a:ext cy="0" cx="0"/>
          <a:chOff y="0" x="0"/>
          <a:chExt cy="0" cx="0"/>
        </a:xfrm>
      </p:grpSpPr>
      <p:sp>
        <p:nvSpPr>
          <p:cNvPr id="17" name="Shape 17"/>
          <p:cNvSpPr txBox="1"/>
          <p:nvPr>
            <p:ph idx="1" type="body"/>
          </p:nvPr>
        </p:nvSpPr>
        <p:spPr>
          <a:xfrm>
            <a:off y="6705600" x="304800"/>
            <a:ext cy="609599" cx="9550400"/>
          </a:xfrm>
          <a:prstGeom prst="rect">
            <a:avLst/>
          </a:prstGeom>
          <a:noFill/>
          <a:ln>
            <a:noFill/>
          </a:ln>
        </p:spPr>
        <p:txBody>
          <a:bodyPr bIns="91425" rIns="91425" lIns="91425" tIns="91425" anchor="t" anchorCtr="0"/>
          <a:lstStyle>
            <a:lvl1pPr algn="ctr">
              <a:spcBef>
                <a:spcPts val="0"/>
              </a:spcBef>
              <a:buClr>
                <a:srgbClr val="C4DA39"/>
              </a:buClr>
              <a:buSzPct val="100000"/>
              <a:defRPr sz="3200">
                <a:solidFill>
                  <a:srgbClr val="C4DA39"/>
                </a:solidFill>
              </a:defRPr>
            </a:lvl1pPr>
            <a:lvl2pPr algn="ctr">
              <a:spcBef>
                <a:spcPts val="0"/>
              </a:spcBef>
              <a:buClr>
                <a:srgbClr val="C4DA39"/>
              </a:buClr>
              <a:buSzPct val="100000"/>
              <a:defRPr sz="3200">
                <a:solidFill>
                  <a:srgbClr val="C4DA39"/>
                </a:solidFill>
              </a:defRPr>
            </a:lvl2pPr>
            <a:lvl3pPr algn="ctr">
              <a:spcBef>
                <a:spcPts val="0"/>
              </a:spcBef>
              <a:buClr>
                <a:srgbClr val="C4DA39"/>
              </a:buClr>
              <a:buSzPct val="100000"/>
              <a:defRPr sz="3200">
                <a:solidFill>
                  <a:srgbClr val="C4DA39"/>
                </a:solidFill>
              </a:defRPr>
            </a:lvl3pPr>
            <a:lvl4pPr algn="ctr">
              <a:spcBef>
                <a:spcPts val="0"/>
              </a:spcBef>
              <a:buClr>
                <a:srgbClr val="C4DA39"/>
              </a:buClr>
              <a:buSzPct val="100000"/>
              <a:defRPr sz="3200">
                <a:solidFill>
                  <a:srgbClr val="C4DA39"/>
                </a:solidFill>
              </a:defRPr>
            </a:lvl4pPr>
            <a:lvl5pPr algn="ctr">
              <a:spcBef>
                <a:spcPts val="0"/>
              </a:spcBef>
              <a:buClr>
                <a:srgbClr val="C4DA39"/>
              </a:buClr>
              <a:buSzPct val="100000"/>
              <a:defRPr sz="3200">
                <a:solidFill>
                  <a:srgbClr val="C4DA39"/>
                </a:solidFill>
              </a:defRPr>
            </a:lvl5pPr>
            <a:lvl6pPr algn="ctr">
              <a:spcBef>
                <a:spcPts val="0"/>
              </a:spcBef>
              <a:buClr>
                <a:srgbClr val="C4DA39"/>
              </a:buClr>
              <a:buSzPct val="100000"/>
              <a:defRPr sz="3200">
                <a:solidFill>
                  <a:srgbClr val="C4DA39"/>
                </a:solidFill>
              </a:defRPr>
            </a:lvl6pPr>
            <a:lvl7pPr algn="ctr">
              <a:spcBef>
                <a:spcPts val="0"/>
              </a:spcBef>
              <a:buClr>
                <a:srgbClr val="C4DA39"/>
              </a:buClr>
              <a:buSzPct val="100000"/>
              <a:defRPr sz="3200">
                <a:solidFill>
                  <a:srgbClr val="C4DA39"/>
                </a:solidFill>
              </a:defRPr>
            </a:lvl7pPr>
            <a:lvl8pPr algn="ctr">
              <a:spcBef>
                <a:spcPts val="0"/>
              </a:spcBef>
              <a:buClr>
                <a:srgbClr val="C4DA39"/>
              </a:buClr>
              <a:buSzPct val="100000"/>
              <a:defRPr sz="3200">
                <a:solidFill>
                  <a:srgbClr val="C4DA39"/>
                </a:solidFill>
              </a:defRPr>
            </a:lvl8pPr>
            <a:lvl9pPr algn="ctr">
              <a:spcBef>
                <a:spcPts val="0"/>
              </a:spcBef>
              <a:buClr>
                <a:srgbClr val="C4DA39"/>
              </a:buClr>
              <a:buSzPct val="100000"/>
              <a:defRPr sz="3200">
                <a:solidFill>
                  <a:srgbClr val="C4DA39"/>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1.xml" Type="http://schemas.openxmlformats.org/officeDocument/2006/relationships/slideLayout" Id="rId2"/><Relationship Target="../media/image04.jpg" Type="http://schemas.openxmlformats.org/officeDocument/2006/relationships/image" Id="rId1"/><Relationship Target="../slideLayouts/slideLayout3.xml" Type="http://schemas.openxmlformats.org/officeDocument/2006/relationships/slideLayout" Id="rId4"/><Relationship Target="../slideLayouts/slideLayout2.xml" Type="http://schemas.openxmlformats.org/officeDocument/2006/relationships/slideLayout" Id="rId3"/><Relationship Target="../slideLayouts/slideLayout5.xml" Type="http://schemas.openxmlformats.org/officeDocument/2006/relationships/slideLayout" Id="rId6"/><Relationship Target="../slideLayouts/slideLayout4.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1">
            <a:alphaModFix/>
          </a:blip>
          <a:stretch>
            <a:fillRect/>
          </a:stretch>
        </a:blipFill>
      </p:bgPr>
    </p:bg>
    <p:spTree>
      <p:nvGrpSpPr>
        <p:cNvPr id="4" name="Shape 4"/>
        <p:cNvGrpSpPr/>
        <p:nvPr/>
      </p:nvGrpSpPr>
      <p:grpSpPr>
        <a:xfrm>
          <a:off y="0" x="0"/>
          <a:ext cy="0" cx="0"/>
          <a:chOff y="0" x="0"/>
          <a:chExt cy="0" cx="0"/>
        </a:xfrm>
      </p:grpSpPr>
    </p:spTree>
  </p:cSld>
  <p:clrMap accent2="accent2" accent3="accent3" accent4="accent4" accent5="accent5" accent6="accent6" hlink="hlink" tx2="lt2" tx1="dk1" bg2="dk2" bg1="lt1" folHlink="folHlink" accent1="accent1"/>
  <p:sldLayoutIdLst>
    <p:sldLayoutId id="2147483648" r:id="rId2"/>
    <p:sldLayoutId id="2147483649" r:id="rId3"/>
    <p:sldLayoutId id="2147483650" r:id="rId4"/>
    <p:sldLayoutId id="2147483651" r:id="rId5"/>
    <p:sldLayoutId id="2147483652" r:id="rId6"/>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4"/><Relationship Target="http://creativecommons.org/licenses/by-nc-sa/3.0/" Type="http://schemas.openxmlformats.org/officeDocument/2006/relationships/hyperlink" TargetMode="External"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1.xml" Type="http://schemas.openxmlformats.org/officeDocument/2006/relationships/slideLayout" Id="rId1"/><Relationship Target="http://www.edgalaxy.com/journal/2011/11/23/great-bullying-analogy-for-students.html" Type="http://schemas.openxmlformats.org/officeDocument/2006/relationships/hyperlink" TargetMode="External" Id="rId4"/><Relationship Target="http://www.edgalaxy.com/journal/2011/11/23/great-bullying-analogy-for-students.html" Type="http://schemas.openxmlformats.org/officeDocument/2006/relationships/hyperlink" TargetMode="External" Id="rId3"/><Relationship Target="http://www.edgalaxy.com/journal/2011/11/23/great-bullying-analogy-for-students.html" Type="http://schemas.openxmlformats.org/officeDocument/2006/relationships/hyperlink" TargetMode="External" Id="rId5"/></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1.xml" Type="http://schemas.openxmlformats.org/officeDocument/2006/relationships/slideLayout" Id="rId1"/><Relationship Target="http://www.parkfieldict.co.uk/infant/superheroes/contents.html" Type="http://schemas.openxmlformats.org/officeDocument/2006/relationships/hyperlink" TargetMode="External" Id="rId4"/><Relationship Target="http://cpbherofactory.com/" Type="http://schemas.openxmlformats.org/officeDocument/2006/relationships/hyperlink" TargetMode="External" Id="rId3"/><Relationship Target="http://moturoa.blogspot.com/2011/12/google-presentation-super-powers.html" Type="http://schemas.openxmlformats.org/officeDocument/2006/relationships/hyperlink" TargetMode="External" Id="rId6"/><Relationship Target="http://www.google.com/earth/index.html" Type="http://schemas.openxmlformats.org/officeDocument/2006/relationships/hyperlink" TargetMode="External" Id="rId5"/></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1.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3.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3.xml" Type="http://schemas.openxmlformats.org/officeDocument/2006/relationships/slideLayout" Id="rId1"/><Relationship Target="http://melissajulian.wikispaces.com/Experts+Wall" Type="http://schemas.openxmlformats.org/officeDocument/2006/relationships/hyperlink" TargetMode="External"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3.xml" Type="http://schemas.openxmlformats.org/officeDocument/2006/relationships/slideLayout" Id="rId1"/><Relationship Target="http://www.edutopia.org/blog/cheat-sheet-first-days-school-jose-vilson" Type="http://schemas.openxmlformats.org/officeDocument/2006/relationships/hyperlink" TargetMode="External"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1.xml" Type="http://schemas.openxmlformats.org/officeDocument/2006/relationships/slideLayout" Id="rId1"/></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1.xml" Type="http://schemas.openxmlformats.org/officeDocument/2006/relationships/slideLayout" Id="rId1"/><Relationship Target="http://educationaltechnology.ca/couros/2127" Type="http://schemas.openxmlformats.org/officeDocument/2006/relationships/hyperlink" TargetMode="External" Id="rId3"/><Relationship Target="../media/image05.jpg" Type="http://schemas.openxmlformats.org/officeDocument/2006/relationships/image" Id="rId6"/><Relationship Target="http://youtube.com/v/57fgyAahKUw" Type="http://schemas.openxmlformats.org/officeDocument/2006/relationships/hyperlink" TargetMode="External" Id="rId5"/></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3.xml" Type="http://schemas.openxmlformats.org/officeDocument/2006/relationships/slideLayout" Id="rId1"/><Relationship Target="http://blog.edmodo.com/2012/08/16/5-edmodo-activities-for-your-first-day-of-school/" Type="http://schemas.openxmlformats.org/officeDocument/2006/relationships/hyperlink" TargetMode="External" Id="rId4"/><Relationship Target="http://plpnetwork.com/2012/08/15/first-day-of-school-activities/" Type="http://schemas.openxmlformats.org/officeDocument/2006/relationships/hyperlink" TargetMode="External" Id="rId3"/><Relationship Target="http://www.educatorstechnology.com/2012/09/20-must-have-posters-for-language.html" Type="http://schemas.openxmlformats.org/officeDocument/2006/relationships/hyperlink" TargetMode="External" Id="rId9"/><Relationship Target="http://salwal.files.wordpress.com/2012/08/we-are-all-learning-ict-bingo.pdf" Type="http://schemas.openxmlformats.org/officeDocument/2006/relationships/hyperlink" TargetMode="External" Id="rId6"/><Relationship Target="http://blog.edmodo.com/2012/08/16/5-edmodo-activities-for-your-first-day-of-school/" Type="http://schemas.openxmlformats.org/officeDocument/2006/relationships/hyperlink" TargetMode="External" Id="rId5"/><Relationship Target="http://www.pernilleripp.com/2010/08/what-i-wont-do-on-first-day-of-school.html" Type="http://schemas.openxmlformats.org/officeDocument/2006/relationships/hyperlink" TargetMode="External" Id="rId8"/><Relationship Target="http://mattbgomez.com/regulating-the-yelling/" Type="http://schemas.openxmlformats.org/officeDocument/2006/relationships/hyperlink" TargetMode="External" Id="rId7"/></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1.xml" Type="http://schemas.openxmlformats.org/officeDocument/2006/relationships/slideLayout" Id="rId1"/><Relationship Target="http://whatedsaid.wordpress.com/2014/01/26/10-tips-for-creating-a-class-agreement/" Type="http://schemas.openxmlformats.org/officeDocument/2006/relationships/hyperlink" TargetMode="External" Id="rId10"/><Relationship Target="http://www.edgalaxy.com/journal/2012/8/27/10-great-activities-to-break-the-ice-with-your-students.html" Type="http://schemas.openxmlformats.org/officeDocument/2006/relationships/hyperlink" TargetMode="External" Id="rId4"/><Relationship Target="http://whatedsaid.wordpress.com/2014/01/26/10-tips-for-creating-a-class-agreement/" Type="http://schemas.openxmlformats.org/officeDocument/2006/relationships/hyperlink" TargetMode="External" Id="rId11"/><Relationship Target="http://www.edgalaxy.com/journal/2012/8/27/10-great-activities-to-break-the-ice-with-your-students.html" Type="http://schemas.openxmlformats.org/officeDocument/2006/relationships/hyperlink" TargetMode="External" Id="rId3"/><Relationship Target="http://www.educatorstechnology.com/2013/04/10-techy-icebreakers-for-21st-century.html" Type="http://schemas.openxmlformats.org/officeDocument/2006/relationships/hyperlink" TargetMode="External" Id="rId9"/><Relationship Target="http://www.classbadges.com/" Type="http://schemas.openxmlformats.org/officeDocument/2006/relationships/hyperlink" TargetMode="External" Id="rId6"/><Relationship Target="http://www.edgalaxy.com/journal/2012/8/27/10-great-activities-to-break-the-ice-with-your-students.html" Type="http://schemas.openxmlformats.org/officeDocument/2006/relationships/hyperlink" TargetMode="External" Id="rId5"/><Relationship Target="http://allkidscanflourish.blogspot.co.nz/2012/01/starting-new-year-with-new-sentence.html" Type="http://schemas.openxmlformats.org/officeDocument/2006/relationships/hyperlink" TargetMode="External" Id="rId8"/><Relationship Target="http://www.thethinkingstick.com/why-k-12-schools-are-failing-by-not-teaching-search/" Type="http://schemas.openxmlformats.org/officeDocument/2006/relationships/hyperlink" TargetMode="External" Id="rId7"/></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xml" Type="http://schemas.openxmlformats.org/officeDocument/2006/relationships/slideLayout" Id="rId1"/><Relationship Target="http://creativecommons.org/licenses/by-nc-sa/3.0/" Type="http://schemas.openxmlformats.org/officeDocument/2006/relationships/hyperlink" TargetMode="External" Id="rId4"/><Relationship Target="../media/image00.pn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3.xml" Type="http://schemas.openxmlformats.org/officeDocument/2006/relationships/slideLayout" Id="rId1"/><Relationship Target="../media/image09.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1.xml" Type="http://schemas.openxmlformats.org/officeDocument/2006/relationships/slideLayout" Id="rId1"/><Relationship Target="../media/image03.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1.xml" Type="http://schemas.openxmlformats.org/officeDocument/2006/relationships/slideLayout" Id="rId1"/><Relationship Target="../media/image07.png" Type="http://schemas.openxmlformats.org/officeDocument/2006/relationships/image" Id="rId4"/><Relationship Target="http://teacherswithapps.com/21st-century-challenging-learning-spaces/" Type="http://schemas.openxmlformats.org/officeDocument/2006/relationships/hyperlink" TargetMode="External"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1.xml" Type="http://schemas.openxmlformats.org/officeDocument/2006/relationships/slideLayout" Id="rId1"/><Relationship Target="../media/image08.png" Type="http://schemas.openxmlformats.org/officeDocument/2006/relationships/image" Id="rId3"/></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1.xml" Type="http://schemas.openxmlformats.org/officeDocument/2006/relationships/slideLayout" Id="rId1"/><Relationship Target="http://www.vln.school.nz/groups/profile/806819/quadblogging-aotearoa" Type="http://schemas.openxmlformats.org/officeDocument/2006/relationships/hyperlink" TargetMode="External" Id="rId4"/><Relationship Target="https://twitter.com/abfromz" Type="http://schemas.openxmlformats.org/officeDocument/2006/relationships/hyperlink" TargetMode="External" Id="rId3"/><Relationship Target="https://twitter.com/vanschaijik" Type="http://schemas.openxmlformats.org/officeDocument/2006/relationships/hyperlink" TargetMode="External" Id="rId5"/></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1.xml" Type="http://schemas.openxmlformats.org/officeDocument/2006/relationships/slideLayout" Id="rId1"/><Relationship Target="../media/image02.jpg" Type="http://schemas.openxmlformats.org/officeDocument/2006/relationships/image" Id="rId3"/></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1.xml" Type="http://schemas.openxmlformats.org/officeDocument/2006/relationships/slideLayout" Id="rId1"/><Relationship Target="../media/image10.pn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1.xml" Type="http://schemas.openxmlformats.org/officeDocument/2006/relationships/slideLayout" Id="rId1"/><Relationship Target="../media/image11.png" Type="http://schemas.openxmlformats.org/officeDocument/2006/relationships/imag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3.xml" Type="http://schemas.openxmlformats.org/officeDocument/2006/relationships/slideLayout" Id="rId1"/></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4.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3.xml" Type="http://schemas.openxmlformats.org/officeDocument/2006/relationships/slideLayout" Id="rId1"/><Relationship Target="http://creativecommons.org/licenses/by-nc-sa/3.0/" Type="http://schemas.openxmlformats.org/officeDocument/2006/relationships/hyperlink" TargetMode="External" Id="rId4"/><Relationship Target="../media/image00.png" Type="http://schemas.openxmlformats.org/officeDocument/2006/relationships/image" Id="rId3"/></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3.xml" Type="http://schemas.openxmlformats.org/officeDocument/2006/relationships/slideLayout" Id="rId1"/><Relationship Target="www.pond.co.nz" Type="http://schemas.openxmlformats.org/officeDocument/2006/relationships/hyperlink" TargetMode="External"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1.xml" Type="http://schemas.openxmlformats.org/officeDocument/2006/relationships/slideLayout" Id="rId1"/><Relationship Target="../media/image12.png" Type="http://schemas.openxmlformats.org/officeDocument/2006/relationships/image" Id="rId3"/></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1.xml" Type="http://schemas.openxmlformats.org/officeDocument/2006/relationships/slideLayout" Id="rId1"/></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1.xml" Type="http://schemas.openxmlformats.org/officeDocument/2006/relationships/slideLayout" Id="rId1"/></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1.xml" Type="http://schemas.openxmlformats.org/officeDocument/2006/relationships/slideLayout" Id="rId1"/><Relationship Target="../media/image13.png" Type="http://schemas.openxmlformats.org/officeDocument/2006/relationships/image" Id="rId3"/></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1.xml" Type="http://schemas.openxmlformats.org/officeDocument/2006/relationships/slideLayout" Id="rId1"/></Relationships>
</file>

<file path=ppt/slides/_rels/slide36.xml.rels><?xml version="1.0" encoding="UTF-8" standalone="yes"?><Relationships xmlns="http://schemas.openxmlformats.org/package/2006/relationships"><Relationship Target="../notesSlides/notesSlide36.xml" Type="http://schemas.openxmlformats.org/officeDocument/2006/relationships/notesSlide" Id="rId2"/><Relationship Target="../slideLayouts/slideLayout1.xml" Type="http://schemas.openxmlformats.org/officeDocument/2006/relationships/slideLayout" Id="rId1"/></Relationships>
</file>

<file path=ppt/slides/_rels/slide37.xml.rels><?xml version="1.0" encoding="UTF-8" standalone="yes"?><Relationships xmlns="http://schemas.openxmlformats.org/package/2006/relationships"><Relationship Target="../notesSlides/notesSlide37.xml" Type="http://schemas.openxmlformats.org/officeDocument/2006/relationships/notesSlide" Id="rId2"/><Relationship Target="../slideLayouts/slideLayout1.xml" Type="http://schemas.openxmlformats.org/officeDocument/2006/relationships/slideLayout" Id="rId1"/></Relationships>
</file>

<file path=ppt/slides/_rels/slide38.xml.rels><?xml version="1.0" encoding="UTF-8" standalone="yes"?><Relationships xmlns="http://schemas.openxmlformats.org/package/2006/relationships"><Relationship Target="../notesSlides/notesSlide38.xml" Type="http://schemas.openxmlformats.org/officeDocument/2006/relationships/notesSlide" Id="rId2"/><Relationship Target="../slideLayouts/slideLayout1.xml" Type="http://schemas.openxmlformats.org/officeDocument/2006/relationships/slideLayout" Id="rId1"/></Relationships>
</file>

<file path=ppt/slides/_rels/slide39.xml.rels><?xml version="1.0" encoding="UTF-8" standalone="yes"?><Relationships xmlns="http://schemas.openxmlformats.org/package/2006/relationships"><Relationship Target="../notesSlides/notesSlide39.xml" Type="http://schemas.openxmlformats.org/officeDocument/2006/relationships/notesSlide" Id="rId2"/><Relationship Target="../slideLayouts/slideLayout1.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3.xml" Type="http://schemas.openxmlformats.org/officeDocument/2006/relationships/slideLayout" Id="rId1"/><Relationship Target="../media/image00.png" Type="http://schemas.openxmlformats.org/officeDocument/2006/relationships/image" Id="rId4"/><Relationship Target="http://creativecommons.org/licenses/by-nc-sa/3.0/" Type="http://schemas.openxmlformats.org/officeDocument/2006/relationships/hyperlink" TargetMode="External" Id="rId3"/></Relationships>
</file>

<file path=ppt/slides/_rels/slide40.xml.rels><?xml version="1.0" encoding="UTF-8" standalone="yes"?><Relationships xmlns="http://schemas.openxmlformats.org/package/2006/relationships"><Relationship Target="../notesSlides/notesSlide40.xml" Type="http://schemas.openxmlformats.org/officeDocument/2006/relationships/notesSlide" Id="rId2"/><Relationship Target="../slideLayouts/slideLayout1.xml" Type="http://schemas.openxmlformats.org/officeDocument/2006/relationships/slideLayout" Id="rId1"/></Relationships>
</file>

<file path=ppt/slides/_rels/slide41.xml.rels><?xml version="1.0" encoding="UTF-8" standalone="yes"?><Relationships xmlns="http://schemas.openxmlformats.org/package/2006/relationships"><Relationship Target="../notesSlides/notesSlide41.xml" Type="http://schemas.openxmlformats.org/officeDocument/2006/relationships/notesSlide" Id="rId2"/><Relationship Target="../slideLayouts/slideLayout1.xml" Type="http://schemas.openxmlformats.org/officeDocument/2006/relationships/slideLayout" Id="rId1"/></Relationships>
</file>

<file path=ppt/slides/_rels/slide42.xml.rels><?xml version="1.0" encoding="UTF-8" standalone="yes"?><Relationships xmlns="http://schemas.openxmlformats.org/package/2006/relationships"><Relationship Target="../notesSlides/notesSlide42.xml" Type="http://schemas.openxmlformats.org/officeDocument/2006/relationships/notesSlide" Id="rId2"/><Relationship Target="../slideLayouts/slideLayout1.xml" Type="http://schemas.openxmlformats.org/officeDocument/2006/relationships/slideLayout" Id="rId1"/></Relationships>
</file>

<file path=ppt/slides/_rels/slide43.xml.rels><?xml version="1.0" encoding="UTF-8" standalone="yes"?><Relationships xmlns="http://schemas.openxmlformats.org/package/2006/relationships"><Relationship Target="../notesSlides/notesSlide43.xml" Type="http://schemas.openxmlformats.org/officeDocument/2006/relationships/notesSlide" Id="rId2"/><Relationship Target="../slideLayouts/slideLayout1.xml" Type="http://schemas.openxmlformats.org/officeDocument/2006/relationships/slideLayout" Id="rId1"/></Relationships>
</file>

<file path=ppt/slides/_rels/slide44.xml.rels><?xml version="1.0" encoding="UTF-8" standalone="yes"?><Relationships xmlns="http://schemas.openxmlformats.org/package/2006/relationships"><Relationship Target="../notesSlides/notesSlide44.xml" Type="http://schemas.openxmlformats.org/officeDocument/2006/relationships/notesSlide" Id="rId2"/><Relationship Target="../slideLayouts/slideLayout1.xml" Type="http://schemas.openxmlformats.org/officeDocument/2006/relationships/slideLayout" Id="rId1"/></Relationships>
</file>

<file path=ppt/slides/_rels/slide45.xml.rels><?xml version="1.0" encoding="UTF-8" standalone="yes"?><Relationships xmlns="http://schemas.openxmlformats.org/package/2006/relationships"><Relationship Target="../notesSlides/notesSlide45.xml" Type="http://schemas.openxmlformats.org/officeDocument/2006/relationships/notesSlide" Id="rId2"/><Relationship Target="../slideLayouts/slideLayout1.xml" Type="http://schemas.openxmlformats.org/officeDocument/2006/relationships/slideLayout" Id="rId1"/></Relationships>
</file>

<file path=ppt/slides/_rels/slide46.xml.rels><?xml version="1.0" encoding="UTF-8" standalone="yes"?><Relationships xmlns="http://schemas.openxmlformats.org/package/2006/relationships"><Relationship Target="../notesSlides/notesSlide46.xml" Type="http://schemas.openxmlformats.org/officeDocument/2006/relationships/notesSlide" Id="rId2"/><Relationship Target="../slideLayouts/slideLayout1.xml" Type="http://schemas.openxmlformats.org/officeDocument/2006/relationships/slideLayout" Id="rId1"/></Relationships>
</file>

<file path=ppt/slides/_rels/slide47.xml.rels><?xml version="1.0" encoding="UTF-8" standalone="yes"?><Relationships xmlns="http://schemas.openxmlformats.org/package/2006/relationships"><Relationship Target="../notesSlides/notesSlide47.xml" Type="http://schemas.openxmlformats.org/officeDocument/2006/relationships/notesSlide" Id="rId2"/><Relationship Target="../slideLayouts/slideLayout1.xml" Type="http://schemas.openxmlformats.org/officeDocument/2006/relationships/slideLayout" Id="rId1"/></Relationships>
</file>

<file path=ppt/slides/_rels/slide48.xml.rels><?xml version="1.0" encoding="UTF-8" standalone="yes"?><Relationships xmlns="http://schemas.openxmlformats.org/package/2006/relationships"><Relationship Target="../notesSlides/notesSlide48.xml" Type="http://schemas.openxmlformats.org/officeDocument/2006/relationships/notesSlide" Id="rId2"/><Relationship Target="../slideLayouts/slideLayout1.xml" Type="http://schemas.openxmlformats.org/officeDocument/2006/relationships/slideLayout" Id="rId1"/></Relationships>
</file>

<file path=ppt/slides/_rels/slide49.xml.rels><?xml version="1.0" encoding="UTF-8" standalone="yes"?><Relationships xmlns="http://schemas.openxmlformats.org/package/2006/relationships"><Relationship Target="../notesSlides/notesSlide49.xml" Type="http://schemas.openxmlformats.org/officeDocument/2006/relationships/notesSlide" Id="rId2"/><Relationship Target="../slideLayouts/slideLayout1.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xml" Type="http://schemas.openxmlformats.org/officeDocument/2006/relationships/slideLayout" Id="rId1"/></Relationships>
</file>

<file path=ppt/slides/_rels/slide50.xml.rels><?xml version="1.0" encoding="UTF-8" standalone="yes"?><Relationships xmlns="http://schemas.openxmlformats.org/package/2006/relationships"><Relationship Target="../notesSlides/notesSlide50.xml" Type="http://schemas.openxmlformats.org/officeDocument/2006/relationships/notesSlide" Id="rId2"/><Relationship Target="../slideLayouts/slideLayout1.xml" Type="http://schemas.openxmlformats.org/officeDocument/2006/relationships/slideLayout" Id="rId1"/></Relationships>
</file>

<file path=ppt/slides/_rels/slide51.xml.rels><?xml version="1.0" encoding="UTF-8" standalone="yes"?><Relationships xmlns="http://schemas.openxmlformats.org/package/2006/relationships"><Relationship Target="../notesSlides/notesSlide51.xml" Type="http://schemas.openxmlformats.org/officeDocument/2006/relationships/notesSlide" Id="rId2"/><Relationship Target="../slideLayouts/slideLayout1.xml" Type="http://schemas.openxmlformats.org/officeDocument/2006/relationships/slideLayout" Id="rId1"/></Relationships>
</file>

<file path=ppt/slides/_rels/slide52.xml.rels><?xml version="1.0" encoding="UTF-8" standalone="yes"?><Relationships xmlns="http://schemas.openxmlformats.org/package/2006/relationships"><Relationship Target="../notesSlides/notesSlide52.xml" Type="http://schemas.openxmlformats.org/officeDocument/2006/relationships/notesSlide" Id="rId2"/><Relationship Target="../slideLayouts/slideLayout1.xml" Type="http://schemas.openxmlformats.org/officeDocument/2006/relationships/slideLayout" Id="rId1"/></Relationships>
</file>

<file path=ppt/slides/_rels/slide53.xml.rels><?xml version="1.0" encoding="UTF-8" standalone="yes"?><Relationships xmlns="http://schemas.openxmlformats.org/package/2006/relationships"><Relationship Target="../notesSlides/notesSlide53.xml" Type="http://schemas.openxmlformats.org/officeDocument/2006/relationships/notesSlide" Id="rId2"/><Relationship Target="../slideLayouts/slideLayout1.xml" Type="http://schemas.openxmlformats.org/officeDocument/2006/relationships/slideLayout" Id="rId1"/></Relationships>
</file>

<file path=ppt/slides/_rels/slide54.xml.rels><?xml version="1.0" encoding="UTF-8" standalone="yes"?><Relationships xmlns="http://schemas.openxmlformats.org/package/2006/relationships"><Relationship Target="../notesSlides/notesSlide54.xml" Type="http://schemas.openxmlformats.org/officeDocument/2006/relationships/notesSlide" Id="rId2"/><Relationship Target="../slideLayouts/slideLayout1.xml" Type="http://schemas.openxmlformats.org/officeDocument/2006/relationships/slideLayout" Id="rId1"/></Relationships>
</file>

<file path=ppt/slides/_rels/slide55.xml.rels><?xml version="1.0" encoding="UTF-8" standalone="yes"?><Relationships xmlns="http://schemas.openxmlformats.org/package/2006/relationships"><Relationship Target="../notesSlides/notesSlide55.xml" Type="http://schemas.openxmlformats.org/officeDocument/2006/relationships/notesSlide" Id="rId2"/><Relationship Target="../slideLayouts/slideLayout1.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xml" Type="http://schemas.openxmlformats.org/officeDocument/2006/relationships/slideLayout" Id="rId1"/><Relationship Target="http://www.classtools.net/QR/create.php" Type="http://schemas.openxmlformats.org/officeDocument/2006/relationships/hyperlink" TargetMode="External"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xml" Type="http://schemas.openxmlformats.org/officeDocument/2006/relationships/slideLayout" Id="rId1"/><Relationship Target="../media/image06.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1.xml" Type="http://schemas.openxmlformats.org/officeDocument/2006/relationships/slideLayout" Id="rId1"/><Relationship Target="../media/image01.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 name="Shape 18"/>
        <p:cNvGrpSpPr/>
        <p:nvPr/>
      </p:nvGrpSpPr>
      <p:grpSpPr>
        <a:xfrm>
          <a:off y="0" x="0"/>
          <a:ext cy="0" cx="0"/>
          <a:chOff y="0" x="0"/>
          <a:chExt cy="0" cx="0"/>
        </a:xfrm>
      </p:grpSpPr>
      <p:sp>
        <p:nvSpPr>
          <p:cNvPr id="19" name="Shape 19"/>
          <p:cNvSpPr txBox="1"/>
          <p:nvPr>
            <p:ph type="ctrTitle"/>
          </p:nvPr>
        </p:nvSpPr>
        <p:spPr>
          <a:xfrm>
            <a:off y="1117600" x="812800"/>
            <a:ext cy="1294249" cx="8396625"/>
          </a:xfrm>
          <a:prstGeom prst="rect">
            <a:avLst/>
          </a:prstGeom>
        </p:spPr>
        <p:txBody>
          <a:bodyPr bIns="38100" rIns="38100" lIns="38100" tIns="38100" anchor="t" anchorCtr="0">
            <a:noAutofit/>
          </a:bodyPr>
          <a:lstStyle/>
          <a:p>
            <a:pPr algn="ctr" rtl="0">
              <a:lnSpc>
                <a:spcPct val="100000"/>
              </a:lnSpc>
              <a:spcBef>
                <a:spcPts val="0"/>
              </a:spcBef>
              <a:buNone/>
            </a:pPr>
            <a:r>
              <a:rPr b="1" sz="6400" lang="en-US">
                <a:solidFill>
                  <a:srgbClr val="20124D"/>
                </a:solidFill>
                <a:latin typeface="georgia"/>
                <a:ea typeface="georgia"/>
                <a:cs typeface="georgia"/>
                <a:sym typeface="georgia"/>
              </a:rPr>
              <a:t>Back to school</a:t>
            </a:r>
          </a:p>
        </p:txBody>
      </p:sp>
      <p:sp>
        <p:nvSpPr>
          <p:cNvPr id="20" name="Shape 20"/>
          <p:cNvSpPr txBox="1"/>
          <p:nvPr>
            <p:ph idx="1" type="subTitle"/>
          </p:nvPr>
        </p:nvSpPr>
        <p:spPr>
          <a:xfrm>
            <a:off y="2452000" x="1930750"/>
            <a:ext cy="2950375" cx="6691874"/>
          </a:xfrm>
          <a:prstGeom prst="rect">
            <a:avLst/>
          </a:prstGeom>
        </p:spPr>
        <p:txBody>
          <a:bodyPr bIns="38100" rIns="38100" lIns="38100" tIns="38100" anchor="t" anchorCtr="0">
            <a:noAutofit/>
          </a:bodyPr>
          <a:lstStyle/>
          <a:p>
            <a:pPr algn="ctr" rtl="0">
              <a:lnSpc>
                <a:spcPct val="100000"/>
              </a:lnSpc>
              <a:spcBef>
                <a:spcPts val="0"/>
              </a:spcBef>
              <a:buNone/>
            </a:pPr>
            <a:r>
              <a:rPr sz="3200" lang="en-US">
                <a:solidFill>
                  <a:srgbClr val="351C75"/>
                </a:solidFill>
                <a:latin typeface="Trebuchet MS"/>
                <a:ea typeface="Trebuchet MS"/>
                <a:cs typeface="Trebuchet MS"/>
                <a:sym typeface="Trebuchet MS"/>
              </a:rPr>
              <a:t>Ideas to share...</a:t>
            </a:r>
          </a:p>
          <a:p>
            <a:pPr algn="ctr" rtl="0">
              <a:lnSpc>
                <a:spcPct val="100000"/>
              </a:lnSpc>
              <a:spcBef>
                <a:spcPts val="0"/>
              </a:spcBef>
              <a:buNone/>
            </a:pPr>
            <a:r>
              <a:t/>
            </a:r>
            <a:endParaRPr sz="3200">
              <a:solidFill>
                <a:srgbClr val="351C75"/>
              </a:solidFill>
              <a:latin typeface="Trebuchet MS"/>
              <a:ea typeface="Trebuchet MS"/>
              <a:cs typeface="Trebuchet MS"/>
              <a:sym typeface="Trebuchet MS"/>
            </a:endParaRPr>
          </a:p>
          <a:p>
            <a:pPr algn="ctr" rtl="0">
              <a:lnSpc>
                <a:spcPct val="100000"/>
              </a:lnSpc>
              <a:spcBef>
                <a:spcPts val="0"/>
              </a:spcBef>
              <a:buNone/>
            </a:pPr>
            <a:r>
              <a:rPr sz="3200" lang="en-US">
                <a:solidFill>
                  <a:srgbClr val="351C75"/>
                </a:solidFill>
                <a:latin typeface="Trebuchet MS"/>
                <a:ea typeface="Trebuchet MS"/>
                <a:cs typeface="Trebuchet MS"/>
                <a:sym typeface="Trebuchet MS"/>
              </a:rPr>
              <a:t>Let's make the start of the year magic for all...</a:t>
            </a:r>
          </a:p>
        </p:txBody>
      </p:sp>
      <p:sp>
        <p:nvSpPr>
          <p:cNvPr id="21" name="Shape 21"/>
          <p:cNvSpPr txBox="1"/>
          <p:nvPr>
            <p:ph idx="2" type="subTitle"/>
          </p:nvPr>
        </p:nvSpPr>
        <p:spPr>
          <a:xfrm>
            <a:off y="5486400" x="508000"/>
            <a:ext cy="727699" cx="6592600"/>
          </a:xfrm>
          <a:prstGeom prst="rect">
            <a:avLst/>
          </a:prstGeom>
        </p:spPr>
        <p:txBody>
          <a:bodyPr bIns="38100" rIns="38100" lIns="38100" tIns="38100" anchor="t" anchorCtr="0">
            <a:noAutofit/>
          </a:bodyPr>
          <a:lstStyle/>
          <a:p>
            <a:pPr algn="l" rtl="0">
              <a:lnSpc>
                <a:spcPct val="100000"/>
              </a:lnSpc>
              <a:spcBef>
                <a:spcPts val="0"/>
              </a:spcBef>
              <a:buNone/>
            </a:pPr>
            <a:r>
              <a:rPr sz="1866" lang="en-US">
                <a:solidFill>
                  <a:srgbClr val="20124D"/>
                </a:solidFill>
                <a:latin typeface="Trebuchet MS"/>
                <a:ea typeface="Trebuchet MS"/>
                <a:cs typeface="Trebuchet MS"/>
                <a:sym typeface="Trebuchet MS"/>
              </a:rPr>
              <a:t>This work is licensed under a </a:t>
            </a:r>
            <a:r>
              <a:rPr u="sng" sz="1866" lang="en-US">
                <a:solidFill>
                  <a:srgbClr val="6A9121"/>
                </a:solidFill>
                <a:latin typeface="Trebuchet MS"/>
                <a:ea typeface="Trebuchet MS"/>
                <a:cs typeface="Trebuchet MS"/>
                <a:sym typeface="Trebuchet MS"/>
                <a:hlinkClick r:id="rId3"/>
              </a:rPr>
              <a:t>Creative Commons</a:t>
            </a:r>
            <a:r>
              <a:rPr sz="1866" lang="en-US">
                <a:solidFill>
                  <a:srgbClr val="20124D"/>
                </a:solidFill>
                <a:latin typeface="Trebuchet MS"/>
                <a:ea typeface="Trebuchet MS"/>
                <a:cs typeface="Trebuchet MS"/>
                <a:sym typeface="Trebuchet MS"/>
              </a:rPr>
              <a:t> Attribution Noncommercial Share Alike 3.0 License.</a:t>
            </a:r>
          </a:p>
        </p:txBody>
      </p:sp>
      <p:pic>
        <p:nvPicPr>
          <p:cNvPr id="22" name="Shape 22"/>
          <p:cNvPicPr preferRelativeResize="0"/>
          <p:nvPr/>
        </p:nvPicPr>
        <p:blipFill>
          <a:blip r:embed="rId4">
            <a:alphaModFix/>
          </a:blip>
          <a:stretch>
            <a:fillRect/>
          </a:stretch>
        </p:blipFill>
        <p:spPr>
          <a:xfrm>
            <a:off y="5588000" x="7721600"/>
            <a:ext cy="563524" cx="1599699"/>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y="0" x="0"/>
          <a:ext cy="0" cx="0"/>
          <a:chOff y="0" x="0"/>
          <a:chExt cy="0" cx="0"/>
        </a:xfrm>
      </p:grpSpPr>
      <p:sp>
        <p:nvSpPr>
          <p:cNvPr id="75" name="Shape 75"/>
          <p:cNvSpPr txBox="1"/>
          <p:nvPr/>
        </p:nvSpPr>
        <p:spPr>
          <a:xfrm>
            <a:off y="1120475" x="285100"/>
            <a:ext cy="4247399" cx="9124500"/>
          </a:xfrm>
          <a:prstGeom prst="rect">
            <a:avLst/>
          </a:prstGeom>
          <a:noFill/>
          <a:ln>
            <a:noFill/>
          </a:ln>
        </p:spPr>
        <p:txBody>
          <a:bodyPr bIns="38100" rIns="38100" lIns="38100" tIns="38100" anchor="t" anchorCtr="0">
            <a:noAutofit/>
          </a:bodyPr>
          <a:lstStyle/>
          <a:p>
            <a:pPr rtl="0">
              <a:lnSpc>
                <a:spcPct val="100000"/>
              </a:lnSpc>
              <a:spcBef>
                <a:spcPts val="0"/>
              </a:spcBef>
              <a:buNone/>
            </a:pPr>
            <a:r>
              <a:rPr sz="3200" lang="en-US">
                <a:solidFill>
                  <a:srgbClr val="000000"/>
                </a:solidFill>
                <a:latin typeface="Arial"/>
                <a:ea typeface="Arial"/>
                <a:cs typeface="Arial"/>
                <a:sym typeface="Arial"/>
              </a:rPr>
              <a:t>Right from the beginning talk about the effects of bullying on others- set a culture of supportive </a:t>
            </a:r>
            <a:r>
              <a:rPr sz="3287" lang="en-US">
                <a:solidFill>
                  <a:srgbClr val="000000"/>
                </a:solidFill>
                <a:latin typeface="Arial"/>
                <a:ea typeface="Arial"/>
                <a:cs typeface="Arial"/>
                <a:sym typeface="Arial"/>
              </a:rPr>
              <a:t>collegiality</a:t>
            </a:r>
            <a:r>
              <a:rPr sz="3200" lang="en-US">
                <a:solidFill>
                  <a:srgbClr val="000000"/>
                </a:solidFill>
                <a:latin typeface="Arial"/>
                <a:ea typeface="Arial"/>
                <a:cs typeface="Arial"/>
                <a:sym typeface="Arial"/>
              </a:rPr>
              <a:t>. This simulation is excellent.</a:t>
            </a:r>
          </a:p>
          <a:p>
            <a:pPr rtl="0">
              <a:lnSpc>
                <a:spcPct val="100000"/>
              </a:lnSpc>
              <a:spcBef>
                <a:spcPts val="0"/>
              </a:spcBef>
              <a:buNone/>
            </a:pPr>
            <a:r>
              <a:t/>
            </a:r>
            <a:endParaRPr sz="3200">
              <a:solidFill>
                <a:srgbClr val="000000"/>
              </a:solidFill>
              <a:latin typeface="Arial"/>
              <a:ea typeface="Arial"/>
              <a:cs typeface="Arial"/>
              <a:sym typeface="Arial"/>
            </a:endParaRPr>
          </a:p>
          <a:p>
            <a:pPr rtl="0">
              <a:lnSpc>
                <a:spcPct val="100000"/>
              </a:lnSpc>
              <a:spcBef>
                <a:spcPts val="0"/>
              </a:spcBef>
              <a:buNone/>
            </a:pPr>
            <a:r>
              <a:rPr u="sng" sz="3287" lang="en-US">
                <a:solidFill>
                  <a:srgbClr val="6A9121"/>
                </a:solidFill>
                <a:latin typeface="Arial"/>
                <a:ea typeface="Arial"/>
                <a:cs typeface="Arial"/>
                <a:sym typeface="Arial"/>
                <a:hlinkClick r:id="rId3"/>
              </a:rPr>
              <a:t>alogy-for-students.html</a:t>
            </a:r>
            <a:r>
              <a:rPr u="sng" sz="3287" lang="en-US">
                <a:solidFill>
                  <a:srgbClr val="6A9121"/>
                </a:solidFill>
                <a:hlinkClick r:id="rId4"/>
              </a:rPr>
              <a:t>http://www.edgalaxy.com/journal/2011/11/23/great-bullying-an</a:t>
            </a:r>
          </a:p>
          <a:p>
            <a:pPr rtl="0">
              <a:lnSpc>
                <a:spcPct val="100000"/>
              </a:lnSpc>
              <a:spcBef>
                <a:spcPts val="0"/>
              </a:spcBef>
              <a:buNone/>
            </a:pPr>
            <a:r>
              <a:t/>
            </a:r>
            <a:endParaRPr u="sng" sz="2666">
              <a:solidFill>
                <a:srgbClr val="000000"/>
              </a:solidFill>
              <a:latin typeface="Arial"/>
              <a:ea typeface="Arial"/>
              <a:cs typeface="Arial"/>
              <a:sym typeface="Arial"/>
              <a:hlinkClick r:id="rId5"/>
            </a:endParaRPr>
          </a:p>
          <a:p>
            <a:pPr rtl="0">
              <a:lnSpc>
                <a:spcPct val="100000"/>
              </a:lnSpc>
              <a:spcBef>
                <a:spcPts val="0"/>
              </a:spcBef>
              <a:buNone/>
            </a:pPr>
            <a:r>
              <a:rPr sz="2666" lang="en-US">
                <a:solidFill>
                  <a:srgbClr val="000000"/>
                </a:solidFill>
                <a:latin typeface="Arial"/>
                <a:ea typeface="Arial"/>
                <a:cs typeface="Arial"/>
                <a:sym typeface="Arial"/>
              </a:rPr>
              <a:t>AllanahK</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y="0" x="0"/>
          <a:ext cy="0" cx="0"/>
          <a:chOff y="0" x="0"/>
          <a:chExt cy="0" cx="0"/>
        </a:xfrm>
      </p:grpSpPr>
      <p:sp>
        <p:nvSpPr>
          <p:cNvPr id="80" name="Shape 80"/>
          <p:cNvSpPr txBox="1"/>
          <p:nvPr/>
        </p:nvSpPr>
        <p:spPr>
          <a:xfrm>
            <a:off y="716175" x="615375"/>
            <a:ext cy="2929949" cx="8131374"/>
          </a:xfrm>
          <a:prstGeom prst="rect">
            <a:avLst/>
          </a:prstGeom>
          <a:noFill/>
          <a:ln>
            <a:noFill/>
          </a:ln>
        </p:spPr>
        <p:txBody>
          <a:bodyPr bIns="38100" rIns="38100" lIns="38100" tIns="38100" anchor="t" anchorCtr="0">
            <a:noAutofit/>
          </a:bodyPr>
          <a:lstStyle/>
          <a:p>
            <a:pPr rtl="0">
              <a:lnSpc>
                <a:spcPct val="100000"/>
              </a:lnSpc>
              <a:spcBef>
                <a:spcPts val="0"/>
              </a:spcBef>
              <a:buNone/>
            </a:pPr>
            <a:r>
              <a:rPr u="sng" sz="3200" lang="en-US">
                <a:solidFill>
                  <a:schemeClr val="hlink"/>
                </a:solidFill>
                <a:latin typeface="arial"/>
                <a:ea typeface="arial"/>
                <a:cs typeface="arial"/>
                <a:sym typeface="arial"/>
                <a:hlinkClick r:id="rId3"/>
              </a:rPr>
              <a:t>Create Class Heroes</a:t>
            </a:r>
            <a:r>
              <a:rPr sz="3200" lang="en-US">
                <a:solidFill>
                  <a:srgbClr val="000000"/>
                </a:solidFill>
                <a:latin typeface="arial"/>
                <a:ea typeface="arial"/>
                <a:cs typeface="arial"/>
                <a:sym typeface="arial"/>
              </a:rPr>
              <a:t> - Who do I want to be this year? Or </a:t>
            </a:r>
            <a:r>
              <a:rPr u="sng" sz="3200" lang="en-US">
                <a:solidFill>
                  <a:srgbClr val="6A9121"/>
                </a:solidFill>
                <a:latin typeface="arial"/>
                <a:ea typeface="arial"/>
                <a:cs typeface="arial"/>
                <a:sym typeface="arial"/>
                <a:hlinkClick r:id="rId4"/>
              </a:rPr>
              <a:t>Design your own Super Hero</a:t>
            </a:r>
            <a:r>
              <a:rPr sz="3200" lang="en-US">
                <a:solidFill>
                  <a:srgbClr val="000000"/>
                </a:solidFill>
                <a:latin typeface="arial"/>
                <a:ea typeface="arial"/>
                <a:cs typeface="arial"/>
                <a:sym typeface="arial"/>
              </a:rPr>
              <a:t> here. What qualities and attributes do we want in our class?</a:t>
            </a:r>
          </a:p>
          <a:p>
            <a:pPr rtl="0">
              <a:lnSpc>
                <a:spcPct val="100000"/>
              </a:lnSpc>
              <a:spcBef>
                <a:spcPts val="0"/>
              </a:spcBef>
              <a:buNone/>
            </a:pPr>
            <a:r>
              <a:t/>
            </a:r>
            <a:endParaRPr sz="3200">
              <a:solidFill>
                <a:srgbClr val="000000"/>
              </a:solidFill>
              <a:latin typeface="arial"/>
              <a:ea typeface="arial"/>
              <a:cs typeface="arial"/>
              <a:sym typeface="arial"/>
            </a:endParaRPr>
          </a:p>
          <a:p>
            <a:pPr rtl="0">
              <a:lnSpc>
                <a:spcPct val="100000"/>
              </a:lnSpc>
              <a:spcBef>
                <a:spcPts val="0"/>
              </a:spcBef>
              <a:buNone/>
            </a:pPr>
            <a:r>
              <a:t/>
            </a:r>
            <a:endParaRPr sz="3200">
              <a:solidFill>
                <a:srgbClr val="000000"/>
              </a:solidFill>
              <a:latin typeface="arial"/>
              <a:ea typeface="arial"/>
              <a:cs typeface="arial"/>
              <a:sym typeface="arial"/>
            </a:endParaRPr>
          </a:p>
        </p:txBody>
      </p:sp>
      <p:sp>
        <p:nvSpPr>
          <p:cNvPr id="81" name="Shape 81"/>
          <p:cNvSpPr txBox="1"/>
          <p:nvPr/>
        </p:nvSpPr>
        <p:spPr>
          <a:xfrm>
            <a:off y="3965275" x="513775"/>
            <a:ext cy="3356100" cx="8551699"/>
          </a:xfrm>
          <a:prstGeom prst="rect">
            <a:avLst/>
          </a:prstGeom>
          <a:noFill/>
          <a:ln>
            <a:noFill/>
          </a:ln>
        </p:spPr>
        <p:txBody>
          <a:bodyPr bIns="38100" rIns="38100" lIns="38100" tIns="38100" anchor="t" anchorCtr="0">
            <a:noAutofit/>
          </a:bodyPr>
          <a:lstStyle/>
          <a:p>
            <a:pPr rtl="0">
              <a:lnSpc>
                <a:spcPct val="100000"/>
              </a:lnSpc>
              <a:spcBef>
                <a:spcPts val="0"/>
              </a:spcBef>
              <a:buNone/>
            </a:pPr>
            <a:r>
              <a:rPr sz="3466" lang="en-US">
                <a:solidFill>
                  <a:srgbClr val="000000"/>
                </a:solidFill>
                <a:latin typeface="arial"/>
                <a:ea typeface="arial"/>
                <a:cs typeface="arial"/>
                <a:sym typeface="arial"/>
              </a:rPr>
              <a:t>Create a </a:t>
            </a:r>
            <a:r>
              <a:rPr u="sng" sz="3466" lang="en-US">
                <a:solidFill>
                  <a:srgbClr val="6A9121"/>
                </a:solidFill>
                <a:latin typeface="arial"/>
                <a:ea typeface="arial"/>
                <a:cs typeface="arial"/>
                <a:sym typeface="arial"/>
                <a:hlinkClick r:id="rId5"/>
              </a:rPr>
              <a:t>Google Earth Map</a:t>
            </a:r>
            <a:r>
              <a:rPr sz="3466" lang="en-US">
                <a:solidFill>
                  <a:srgbClr val="000000"/>
                </a:solidFill>
                <a:latin typeface="arial"/>
                <a:ea typeface="arial"/>
                <a:cs typeface="arial"/>
                <a:sym typeface="arial"/>
              </a:rPr>
              <a:t> with where students went in the holidays, add a Pin and information about things to do in that area</a:t>
            </a:r>
          </a:p>
          <a:p>
            <a:pPr rtl="0">
              <a:lnSpc>
                <a:spcPct val="100000"/>
              </a:lnSpc>
              <a:spcBef>
                <a:spcPts val="0"/>
              </a:spcBef>
              <a:buNone/>
            </a:pPr>
            <a:r>
              <a:rPr sz="3466" lang="en-US">
                <a:solidFill>
                  <a:srgbClr val="000000"/>
                </a:solidFill>
                <a:latin typeface="Arial"/>
                <a:ea typeface="Arial"/>
                <a:cs typeface="Arial"/>
                <a:sym typeface="Arial"/>
              </a:rPr>
              <a:t> </a:t>
            </a:r>
          </a:p>
        </p:txBody>
      </p:sp>
      <p:sp>
        <p:nvSpPr>
          <p:cNvPr id="82" name="Shape 82"/>
          <p:cNvSpPr txBox="1"/>
          <p:nvPr/>
        </p:nvSpPr>
        <p:spPr>
          <a:xfrm>
            <a:off y="2931900" x="818575"/>
            <a:ext cy="950724" cx="6853074"/>
          </a:xfrm>
          <a:prstGeom prst="rect">
            <a:avLst/>
          </a:prstGeom>
          <a:noFill/>
          <a:ln>
            <a:noFill/>
          </a:ln>
        </p:spPr>
        <p:txBody>
          <a:bodyPr bIns="38100" rIns="38100" lIns="38100" tIns="38100" anchor="t" anchorCtr="0">
            <a:noAutofit/>
          </a:bodyPr>
          <a:lstStyle/>
          <a:p>
            <a:pPr rtl="0">
              <a:lnSpc>
                <a:spcPct val="100000"/>
              </a:lnSpc>
              <a:spcBef>
                <a:spcPts val="0"/>
              </a:spcBef>
              <a:buNone/>
            </a:pPr>
            <a:r>
              <a:rPr u="sng" sz="2666" lang="en-US">
                <a:solidFill>
                  <a:srgbClr val="6A9121"/>
                </a:solidFill>
                <a:latin typeface="Arial"/>
                <a:ea typeface="Arial"/>
                <a:cs typeface="Arial"/>
                <a:sym typeface="Arial"/>
                <a:hlinkClick r:id="rId6"/>
              </a:rPr>
              <a:t>http://moturoa.blogspot.com/2011/12/google-presentation-super-powers.html</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y="0" x="0"/>
          <a:ext cy="0" cx="0"/>
          <a:chOff y="0" x="0"/>
          <a:chExt cy="0" cx="0"/>
        </a:xfrm>
      </p:grpSpPr>
      <p:sp>
        <p:nvSpPr>
          <p:cNvPr id="87" name="Shape 87"/>
          <p:cNvSpPr txBox="1"/>
          <p:nvPr/>
        </p:nvSpPr>
        <p:spPr>
          <a:xfrm>
            <a:off y="977450" x="393250"/>
            <a:ext cy="4062900" cx="9345899"/>
          </a:xfrm>
          <a:prstGeom prst="rect">
            <a:avLst/>
          </a:prstGeom>
          <a:noFill/>
          <a:ln>
            <a:noFill/>
          </a:ln>
        </p:spPr>
        <p:txBody>
          <a:bodyPr bIns="38100" rIns="38100" lIns="38100" tIns="38100" anchor="t" anchorCtr="0">
            <a:noAutofit/>
          </a:bodyPr>
          <a:lstStyle/>
          <a:p>
            <a:pPr algn="ctr" rtl="0">
              <a:lnSpc>
                <a:spcPct val="100000"/>
              </a:lnSpc>
              <a:spcBef>
                <a:spcPts val="0"/>
              </a:spcBef>
              <a:buNone/>
            </a:pPr>
            <a:r>
              <a:rPr sz="3466" lang="en-US">
                <a:solidFill>
                  <a:srgbClr val="000000"/>
                </a:solidFill>
                <a:latin typeface="Arial"/>
                <a:ea typeface="Arial"/>
                <a:cs typeface="Arial"/>
                <a:sym typeface="Arial"/>
              </a:rPr>
              <a:t>Roster students to take digital camera home to photograph their favourite things. Prepare a presentation to talk to "About me".</a:t>
            </a:r>
          </a:p>
          <a:p>
            <a:pPr algn="ctr" rtl="0">
              <a:lnSpc>
                <a:spcPct val="100000"/>
              </a:lnSpc>
              <a:spcBef>
                <a:spcPts val="0"/>
              </a:spcBef>
              <a:buNone/>
            </a:pPr>
            <a:r>
              <a:rPr sz="3466" lang="en-US">
                <a:solidFill>
                  <a:srgbClr val="000000"/>
                </a:solidFill>
                <a:latin typeface="Arial"/>
                <a:ea typeface="Arial"/>
                <a:cs typeface="Arial"/>
                <a:sym typeface="Arial"/>
              </a:rPr>
              <a:t> Limit number of slides and time - pecha kucha style</a:t>
            </a:r>
          </a:p>
          <a:p>
            <a:pPr algn="ctr" rtl="0">
              <a:lnSpc>
                <a:spcPct val="100000"/>
              </a:lnSpc>
              <a:spcBef>
                <a:spcPts val="0"/>
              </a:spcBef>
              <a:buNone/>
            </a:pPr>
            <a:r>
              <a:rPr sz="3466" lang="en-US">
                <a:solidFill>
                  <a:srgbClr val="000000"/>
                </a:solidFill>
                <a:latin typeface="Arial"/>
                <a:ea typeface="Arial"/>
                <a:cs typeface="Arial"/>
                <a:sym typeface="Arial"/>
              </a:rPr>
              <a:t> (Sneaky introductions to speeches, if required)</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y="0" x="0"/>
          <a:ext cy="0" cx="0"/>
          <a:chOff y="0" x="0"/>
          <a:chExt cy="0" cx="0"/>
        </a:xfrm>
      </p:grpSpPr>
      <p:sp>
        <p:nvSpPr>
          <p:cNvPr id="92" name="Shape 92"/>
          <p:cNvSpPr txBox="1"/>
          <p:nvPr>
            <p:ph type="title"/>
          </p:nvPr>
        </p:nvSpPr>
        <p:spPr>
          <a:xfrm>
            <a:off y="609600" x="304800"/>
            <a:ext cy="990599" cx="9626599"/>
          </a:xfrm>
          <a:prstGeom prst="rect">
            <a:avLst/>
          </a:prstGeom>
        </p:spPr>
        <p:txBody>
          <a:bodyPr bIns="38100" rIns="38100" lIns="38100" tIns="38100" anchor="t" anchorCtr="0">
            <a:noAutofit/>
          </a:bodyPr>
          <a:lstStyle/>
          <a:p>
            <a:pPr algn="ctr" rtl="0">
              <a:lnSpc>
                <a:spcPct val="100000"/>
              </a:lnSpc>
              <a:spcBef>
                <a:spcPts val="0"/>
              </a:spcBef>
              <a:buNone/>
            </a:pPr>
            <a:r>
              <a:rPr sz="4266" lang="en-US">
                <a:solidFill>
                  <a:srgbClr val="6A9121"/>
                </a:solidFill>
                <a:latin typeface="Trebuchet MS"/>
                <a:ea typeface="Trebuchet MS"/>
                <a:cs typeface="Trebuchet MS"/>
                <a:sym typeface="Trebuchet MS"/>
              </a:rPr>
              <a:t>Kete of learning</a:t>
            </a:r>
          </a:p>
        </p:txBody>
      </p:sp>
      <p:sp>
        <p:nvSpPr>
          <p:cNvPr id="93" name="Shape 93"/>
          <p:cNvSpPr txBox="1"/>
          <p:nvPr>
            <p:ph idx="1" type="body"/>
          </p:nvPr>
        </p:nvSpPr>
        <p:spPr>
          <a:xfrm>
            <a:off y="1320800" x="508000"/>
            <a:ext cy="5557499" cx="9217349"/>
          </a:xfrm>
          <a:prstGeom prst="rect">
            <a:avLst/>
          </a:prstGeom>
        </p:spPr>
        <p:txBody>
          <a:bodyPr bIns="38100" rIns="38100" lIns="38100" tIns="38100" anchor="t" anchorCtr="0">
            <a:noAutofit/>
          </a:bodyPr>
          <a:lstStyle/>
          <a:p>
            <a:pPr rtl="0">
              <a:lnSpc>
                <a:spcPct val="100000"/>
              </a:lnSpc>
              <a:spcBef>
                <a:spcPts val="0"/>
              </a:spcBef>
              <a:buNone/>
            </a:pPr>
            <a:r>
              <a:rPr sz="2666" lang="en-US">
                <a:solidFill>
                  <a:srgbClr val="000000"/>
                </a:solidFill>
                <a:latin typeface="Arial"/>
                <a:ea typeface="Arial"/>
                <a:cs typeface="Arial"/>
                <a:sym typeface="Arial"/>
              </a:rPr>
              <a:t>Read Journal story about responsibility for gathering the knowledge into our own kete. </a:t>
            </a:r>
          </a:p>
          <a:p>
            <a:pPr rtl="0">
              <a:lnSpc>
                <a:spcPct val="100000"/>
              </a:lnSpc>
              <a:spcBef>
                <a:spcPts val="0"/>
              </a:spcBef>
              <a:buNone/>
            </a:pPr>
            <a:r>
              <a:rPr sz="2666" lang="en-US">
                <a:solidFill>
                  <a:srgbClr val="000000"/>
                </a:solidFill>
                <a:latin typeface="Arial"/>
                <a:ea typeface="Arial"/>
                <a:cs typeface="Arial"/>
                <a:sym typeface="Arial"/>
              </a:rPr>
              <a:t>2004 Pt3, No 1 The three kete by Sue Gibbison</a:t>
            </a:r>
          </a:p>
          <a:p>
            <a:pPr rtl="0">
              <a:lnSpc>
                <a:spcPct val="100000"/>
              </a:lnSpc>
              <a:spcBef>
                <a:spcPts val="0"/>
              </a:spcBef>
              <a:buNone/>
            </a:pPr>
            <a:r>
              <a:rPr sz="2666" lang="en-US">
                <a:solidFill>
                  <a:srgbClr val="000000"/>
                </a:solidFill>
                <a:latin typeface="Arial"/>
                <a:ea typeface="Arial"/>
                <a:cs typeface="Arial"/>
                <a:sym typeface="Arial"/>
              </a:rPr>
              <a:t>3 Kete on the wall - children write on Kete outline and add to each kete each day until it becomes habit!</a:t>
            </a:r>
          </a:p>
          <a:p>
            <a:pPr rtl="0">
              <a:lnSpc>
                <a:spcPct val="100000"/>
              </a:lnSpc>
              <a:spcBef>
                <a:spcPts val="0"/>
              </a:spcBef>
              <a:buNone/>
            </a:pPr>
            <a:r>
              <a:rPr sz="2666" lang="en-US">
                <a:solidFill>
                  <a:srgbClr val="000000"/>
                </a:solidFill>
                <a:latin typeface="Arial"/>
                <a:ea typeface="Arial"/>
                <a:cs typeface="Arial"/>
                <a:sym typeface="Arial"/>
              </a:rPr>
              <a:t>Te Kete Tuatea – The Kete of Mental and Physical Challenges</a:t>
            </a:r>
          </a:p>
          <a:p>
            <a:pPr rtl="0">
              <a:lnSpc>
                <a:spcPct val="100000"/>
              </a:lnSpc>
              <a:spcBef>
                <a:spcPts val="0"/>
              </a:spcBef>
              <a:buNone/>
            </a:pPr>
            <a:r>
              <a:rPr sz="2666" lang="en-US">
                <a:solidFill>
                  <a:srgbClr val="000000"/>
                </a:solidFill>
                <a:latin typeface="Arial"/>
                <a:ea typeface="Arial"/>
                <a:cs typeface="Arial"/>
                <a:sym typeface="Arial"/>
              </a:rPr>
              <a:t>Te Kete Aronui – The Kete of Emotions</a:t>
            </a:r>
          </a:p>
          <a:p>
            <a:pPr rtl="0">
              <a:lnSpc>
                <a:spcPct val="100000"/>
              </a:lnSpc>
              <a:spcBef>
                <a:spcPts val="0"/>
              </a:spcBef>
              <a:buNone/>
            </a:pPr>
            <a:r>
              <a:rPr sz="2666" lang="en-US">
                <a:solidFill>
                  <a:srgbClr val="000000"/>
                </a:solidFill>
                <a:latin typeface="Arial"/>
                <a:ea typeface="Arial"/>
                <a:cs typeface="Arial"/>
                <a:sym typeface="Arial"/>
              </a:rPr>
              <a:t>Te Kete Tuauri – The Kete of Prayer</a:t>
            </a:r>
          </a:p>
          <a:p>
            <a:pPr rtl="0">
              <a:lnSpc>
                <a:spcPct val="100000"/>
              </a:lnSpc>
              <a:spcBef>
                <a:spcPts val="0"/>
              </a:spcBef>
              <a:buNone/>
            </a:pPr>
            <a:r>
              <a:rPr sz="2962" lang="en-US">
                <a:solidFill>
                  <a:srgbClr val="000000"/>
                </a:solidFill>
                <a:latin typeface="Arial"/>
                <a:ea typeface="Arial"/>
                <a:cs typeface="Arial"/>
                <a:sym typeface="Arial"/>
              </a:rPr>
              <a:t>Excellent for independence, balance, reflection,</a:t>
            </a:r>
          </a:p>
          <a:p>
            <a:pPr rtl="0">
              <a:lnSpc>
                <a:spcPct val="100000"/>
              </a:lnSpc>
              <a:spcBef>
                <a:spcPts val="0"/>
              </a:spcBef>
              <a:buNone/>
            </a:pPr>
            <a:r>
              <a:t/>
            </a:r>
            <a:endParaRPr sz="2408">
              <a:solidFill>
                <a:srgbClr val="000000"/>
              </a:solidFill>
              <a:latin typeface="Arial"/>
              <a:ea typeface="Arial"/>
              <a:cs typeface="Arial"/>
              <a:sym typeface="Arial"/>
            </a:endParaRPr>
          </a:p>
          <a:p>
            <a:pPr rtl="0">
              <a:lnSpc>
                <a:spcPct val="100000"/>
              </a:lnSpc>
              <a:spcBef>
                <a:spcPts val="0"/>
              </a:spcBef>
              <a:buNone/>
            </a:pPr>
            <a:r>
              <a:t/>
            </a:r>
            <a:endParaRPr sz="2408">
              <a:solidFill>
                <a:srgbClr val="000000"/>
              </a:solidFill>
              <a:latin typeface="Arial"/>
              <a:ea typeface="Arial"/>
              <a:cs typeface="Arial"/>
              <a:sym typeface="Arial"/>
            </a:endParaRPr>
          </a:p>
          <a:p>
            <a:pPr rtl="0">
              <a:lnSpc>
                <a:spcPct val="100000"/>
              </a:lnSpc>
              <a:spcBef>
                <a:spcPts val="0"/>
              </a:spcBef>
              <a:buNone/>
            </a:pPr>
            <a:r>
              <a:rPr sz="2408" lang="en-US">
                <a:solidFill>
                  <a:srgbClr val="000000"/>
                </a:solidFill>
                <a:latin typeface="Arial"/>
                <a:ea typeface="Arial"/>
                <a:cs typeface="Arial"/>
                <a:sym typeface="Arial"/>
              </a:rPr>
              <a:t> Anne K</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y="0" x="0"/>
          <a:ext cy="0" cx="0"/>
          <a:chOff y="0" x="0"/>
          <a:chExt cy="0" cx="0"/>
        </a:xfrm>
      </p:grpSpPr>
      <p:sp>
        <p:nvSpPr>
          <p:cNvPr id="98" name="Shape 98"/>
          <p:cNvSpPr txBox="1"/>
          <p:nvPr>
            <p:ph idx="1" type="body"/>
          </p:nvPr>
        </p:nvSpPr>
        <p:spPr>
          <a:xfrm>
            <a:off y="1008175" x="505375"/>
            <a:ext cy="5559975" cx="9208474"/>
          </a:xfrm>
          <a:prstGeom prst="rect">
            <a:avLst/>
          </a:prstGeom>
        </p:spPr>
        <p:txBody>
          <a:bodyPr bIns="38100" rIns="38100" lIns="38100" tIns="38100" anchor="t" anchorCtr="0">
            <a:noAutofit/>
          </a:bodyPr>
          <a:lstStyle/>
          <a:p>
            <a:pPr rtl="0">
              <a:lnSpc>
                <a:spcPct val="100000"/>
              </a:lnSpc>
              <a:spcBef>
                <a:spcPts val="0"/>
              </a:spcBef>
              <a:buNone/>
            </a:pPr>
            <a:r>
              <a:rPr sz="3466" lang="en-US">
                <a:solidFill>
                  <a:srgbClr val="000000"/>
                </a:solidFill>
                <a:latin typeface="Arial"/>
                <a:ea typeface="Arial"/>
                <a:cs typeface="Arial"/>
                <a:sym typeface="Arial"/>
              </a:rPr>
              <a:t>Kids as teachers</a:t>
            </a:r>
          </a:p>
          <a:p>
            <a:pPr rtl="0">
              <a:lnSpc>
                <a:spcPct val="100000"/>
              </a:lnSpc>
              <a:spcBef>
                <a:spcPts val="0"/>
              </a:spcBef>
              <a:buNone/>
            </a:pPr>
            <a:r>
              <a:t/>
            </a:r>
            <a:endParaRPr sz="2666">
              <a:solidFill>
                <a:srgbClr val="000000"/>
              </a:solidFill>
              <a:latin typeface="Arial"/>
              <a:ea typeface="Arial"/>
              <a:cs typeface="Arial"/>
              <a:sym typeface="Arial"/>
            </a:endParaRPr>
          </a:p>
          <a:p>
            <a:pPr rtl="0">
              <a:lnSpc>
                <a:spcPct val="100000"/>
              </a:lnSpc>
              <a:spcBef>
                <a:spcPts val="0"/>
              </a:spcBef>
              <a:buNone/>
            </a:pPr>
            <a:r>
              <a:rPr sz="2666" lang="en-US">
                <a:solidFill>
                  <a:srgbClr val="616161"/>
                </a:solidFill>
                <a:latin typeface="Arial"/>
                <a:ea typeface="Arial"/>
                <a:cs typeface="Arial"/>
                <a:sym typeface="Arial"/>
              </a:rPr>
              <a:t>Kids as teachers - we need to create independent learners but how can we do this when we are taking reading groups / maths groups etc. Teach one or two of your students and make them the </a:t>
            </a:r>
            <a:r>
              <a:rPr u="sng" sz="2666" lang="en-US">
                <a:solidFill>
                  <a:srgbClr val="6EB83D"/>
                </a:solidFill>
                <a:latin typeface="Arial"/>
                <a:ea typeface="Arial"/>
                <a:cs typeface="Arial"/>
                <a:sym typeface="Arial"/>
                <a:hlinkClick r:id="rId3"/>
              </a:rPr>
              <a:t>Experts </a:t>
            </a:r>
            <a:r>
              <a:rPr sz="2666" lang="en-US">
                <a:solidFill>
                  <a:srgbClr val="616161"/>
                </a:solidFill>
                <a:latin typeface="Arial"/>
                <a:ea typeface="Arial"/>
                <a:cs typeface="Arial"/>
                <a:sym typeface="Arial"/>
              </a:rPr>
              <a:t>in a particular piece of software, using the camera, saving work, etc. Remember to teach them to be helpers and not the doers. Create an experts wall so there is a visual reminder for students to know where to get help. Share the roles around.</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y="0" x="0"/>
          <a:ext cy="0" cx="0"/>
          <a:chOff y="0" x="0"/>
          <a:chExt cy="0" cx="0"/>
        </a:xfrm>
      </p:grpSpPr>
      <p:sp>
        <p:nvSpPr>
          <p:cNvPr id="103" name="Shape 103"/>
          <p:cNvSpPr txBox="1"/>
          <p:nvPr>
            <p:ph type="title"/>
          </p:nvPr>
        </p:nvSpPr>
        <p:spPr>
          <a:xfrm>
            <a:off y="4155800" x="404725"/>
            <a:ext cy="984050" cx="9641175"/>
          </a:xfrm>
          <a:prstGeom prst="rect">
            <a:avLst/>
          </a:prstGeom>
        </p:spPr>
        <p:txBody>
          <a:bodyPr bIns="38100" rIns="38100" lIns="38100" tIns="38100" anchor="t" anchorCtr="0">
            <a:noAutofit/>
          </a:bodyPr>
          <a:lstStyle/>
          <a:p>
            <a:pPr algn="ctr" rtl="0">
              <a:lnSpc>
                <a:spcPct val="100000"/>
              </a:lnSpc>
              <a:spcBef>
                <a:spcPts val="0"/>
              </a:spcBef>
              <a:buNone/>
            </a:pPr>
            <a:r>
              <a:rPr sz="2666" lang="en-US">
                <a:solidFill>
                  <a:srgbClr val="000000"/>
                </a:solidFill>
                <a:latin typeface="Trebuchet MS"/>
                <a:ea typeface="Trebuchet MS"/>
                <a:cs typeface="Trebuchet MS"/>
                <a:sym typeface="Trebuchet MS"/>
              </a:rPr>
              <a:t>Sourced from: - </a:t>
            </a:r>
            <a:r>
              <a:rPr u="sng" sz="2666" lang="en-US">
                <a:solidFill>
                  <a:srgbClr val="6A9121"/>
                </a:solidFill>
                <a:latin typeface="Trebuchet MS"/>
                <a:ea typeface="Trebuchet MS"/>
                <a:cs typeface="Trebuchet MS"/>
                <a:sym typeface="Trebuchet MS"/>
                <a:hlinkClick r:id="rId3"/>
              </a:rPr>
              <a:t>Cheat Sheet on the first day of school</a:t>
            </a:r>
          </a:p>
        </p:txBody>
      </p:sp>
      <p:sp>
        <p:nvSpPr>
          <p:cNvPr id="104" name="Shape 104"/>
          <p:cNvSpPr txBox="1"/>
          <p:nvPr>
            <p:ph idx="1" type="body"/>
          </p:nvPr>
        </p:nvSpPr>
        <p:spPr>
          <a:xfrm>
            <a:off y="803900" x="607500"/>
            <a:ext cy="2770275" cx="8935574"/>
          </a:xfrm>
          <a:prstGeom prst="rect">
            <a:avLst/>
          </a:prstGeom>
        </p:spPr>
        <p:txBody>
          <a:bodyPr bIns="38100" rIns="38100" lIns="38100" tIns="38100" anchor="t" anchorCtr="0">
            <a:noAutofit/>
          </a:bodyPr>
          <a:lstStyle/>
          <a:p>
            <a:pPr rtl="0">
              <a:lnSpc>
                <a:spcPct val="100000"/>
              </a:lnSpc>
              <a:spcBef>
                <a:spcPts val="0"/>
              </a:spcBef>
              <a:buNone/>
            </a:pPr>
            <a:r>
              <a:rPr sz="2666" lang="en-US">
                <a:solidFill>
                  <a:srgbClr val="000000"/>
                </a:solidFill>
                <a:latin typeface="Arial"/>
                <a:ea typeface="Arial"/>
                <a:cs typeface="Arial"/>
                <a:sym typeface="Arial"/>
              </a:rPr>
              <a:t>1) Develop an easy slogan for expectations in your classroom.</a:t>
            </a:r>
          </a:p>
          <a:p>
            <a:pPr rtl="0" marR="0" indent="0" marL="0">
              <a:lnSpc>
                <a:spcPct val="100000"/>
              </a:lnSpc>
              <a:spcBef>
                <a:spcPts val="0"/>
              </a:spcBef>
              <a:spcAft>
                <a:spcPts val="3000"/>
              </a:spcAft>
              <a:buNone/>
            </a:pPr>
            <a:r>
              <a:rPr sz="1523" lang="en-US">
                <a:solidFill>
                  <a:srgbClr val="000000"/>
                </a:solidFill>
                <a:latin typeface="Arial"/>
                <a:ea typeface="Arial"/>
                <a:cs typeface="Arial"/>
                <a:sym typeface="Arial"/>
              </a:rPr>
              <a:t>Having a slogan that everyone can remember will remind kids of the rules you clearly set in the beginning of the school year. Few of us (teachers included) look up at the rules and cite them in our punishment. Most teachers have a general guideline of behaviors that we expect and pull up quickly when a student has crossed a certain line. For instance, my slogan is usually founded on respect: i.e., "Respect yourself, respect me and respect each other." Most of the rules we live by in the classroom follow in more detail. I rarely have to look up at the rules, because the kids remember the word "respect" and, for that matter, "disrespectful."</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y="0" x="0"/>
          <a:ext cy="0" cx="0"/>
          <a:chOff y="0" x="0"/>
          <a:chExt cy="0" cx="0"/>
        </a:xfrm>
      </p:grpSpPr>
      <p:sp>
        <p:nvSpPr>
          <p:cNvPr id="109" name="Shape 109"/>
          <p:cNvSpPr txBox="1"/>
          <p:nvPr/>
        </p:nvSpPr>
        <p:spPr>
          <a:xfrm>
            <a:off y="910275" x="819250"/>
            <a:ext cy="1749675" cx="8943074"/>
          </a:xfrm>
          <a:prstGeom prst="rect">
            <a:avLst/>
          </a:prstGeom>
          <a:noFill/>
          <a:ln>
            <a:noFill/>
          </a:ln>
        </p:spPr>
        <p:txBody>
          <a:bodyPr bIns="38100" rIns="38100" lIns="38100" tIns="38100" anchor="t" anchorCtr="0">
            <a:noAutofit/>
          </a:bodyPr>
          <a:lstStyle/>
          <a:p>
            <a:pPr rtl="0">
              <a:lnSpc>
                <a:spcPct val="100000"/>
              </a:lnSpc>
              <a:spcBef>
                <a:spcPts val="0"/>
              </a:spcBef>
              <a:buNone/>
            </a:pPr>
            <a:r>
              <a:rPr sz="2666" lang="en-US">
                <a:solidFill>
                  <a:srgbClr val="000000"/>
                </a:solidFill>
                <a:latin typeface="Arial"/>
                <a:ea typeface="Arial"/>
                <a:cs typeface="Arial"/>
                <a:sym typeface="Arial"/>
              </a:rPr>
              <a:t>Have students select a quote that best depicts them / their ambitions / their goals / values</a:t>
            </a:r>
          </a:p>
          <a:p>
            <a:pPr rtl="0">
              <a:lnSpc>
                <a:spcPct val="100000"/>
              </a:lnSpc>
              <a:spcBef>
                <a:spcPts val="0"/>
              </a:spcBef>
              <a:buNone/>
            </a:pPr>
            <a:r>
              <a:t/>
            </a:r>
            <a:endParaRPr sz="2666">
              <a:solidFill>
                <a:srgbClr val="000000"/>
              </a:solidFill>
              <a:latin typeface="Arial"/>
              <a:ea typeface="Arial"/>
              <a:cs typeface="Arial"/>
              <a:sym typeface="Arial"/>
            </a:endParaRPr>
          </a:p>
          <a:p>
            <a:pPr rtl="0">
              <a:lnSpc>
                <a:spcPct val="100000"/>
              </a:lnSpc>
              <a:spcBef>
                <a:spcPts val="0"/>
              </a:spcBef>
              <a:buNone/>
            </a:pPr>
            <a:r>
              <a:rPr sz="2666" lang="en-US">
                <a:solidFill>
                  <a:srgbClr val="000000"/>
                </a:solidFill>
                <a:latin typeface="Arial"/>
                <a:ea typeface="Arial"/>
                <a:cs typeface="Arial"/>
                <a:sym typeface="Arial"/>
              </a:rPr>
              <a:t>Take a photo that will illustrate that to accompany it.</a:t>
            </a:r>
          </a:p>
          <a:p>
            <a:pPr rtl="0">
              <a:lnSpc>
                <a:spcPct val="100000"/>
              </a:lnSpc>
              <a:spcBef>
                <a:spcPts val="0"/>
              </a:spcBef>
              <a:buNone/>
            </a:pPr>
            <a:r>
              <a:t/>
            </a:r>
            <a:endParaRPr sz="2666">
              <a:solidFill>
                <a:srgbClr val="000000"/>
              </a:solidFill>
              <a:latin typeface="Arial"/>
              <a:ea typeface="Arial"/>
              <a:cs typeface="Arial"/>
              <a:sym typeface="Arial"/>
            </a:endParaRPr>
          </a:p>
          <a:p>
            <a:pPr rtl="0">
              <a:lnSpc>
                <a:spcPct val="100000"/>
              </a:lnSpc>
              <a:spcBef>
                <a:spcPts val="0"/>
              </a:spcBef>
              <a:buNone/>
            </a:pPr>
            <a:r>
              <a:t/>
            </a:r>
            <a:endParaRPr sz="2666">
              <a:solidFill>
                <a:srgbClr val="000000"/>
              </a:solidFill>
              <a:latin typeface="Arial"/>
              <a:ea typeface="Arial"/>
              <a:cs typeface="Arial"/>
              <a:sym typeface="Arial"/>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y="0" x="0"/>
          <a:ext cy="0" cx="0"/>
          <a:chOff y="0" x="0"/>
          <a:chExt cy="0" cx="0"/>
        </a:xfrm>
      </p:grpSpPr>
      <p:sp>
        <p:nvSpPr>
          <p:cNvPr id="114" name="Shape 114"/>
          <p:cNvSpPr txBox="1"/>
          <p:nvPr/>
        </p:nvSpPr>
        <p:spPr>
          <a:xfrm>
            <a:off y="936775" x="1025675"/>
            <a:ext cy="3980049" cx="8296699"/>
          </a:xfrm>
          <a:prstGeom prst="rect">
            <a:avLst/>
          </a:prstGeom>
          <a:noFill/>
          <a:ln>
            <a:noFill/>
          </a:ln>
        </p:spPr>
        <p:txBody>
          <a:bodyPr bIns="38100" rIns="38100" lIns="38100" tIns="38100" anchor="t" anchorCtr="0">
            <a:noAutofit/>
          </a:bodyPr>
          <a:lstStyle/>
          <a:p>
            <a:pPr rtl="0">
              <a:lnSpc>
                <a:spcPct val="100000"/>
              </a:lnSpc>
              <a:spcBef>
                <a:spcPts val="0"/>
              </a:spcBef>
              <a:buNone/>
            </a:pPr>
            <a:r>
              <a:rPr sz="2666" lang="en-US">
                <a:solidFill>
                  <a:srgbClr val="000000"/>
                </a:solidFill>
                <a:latin typeface="Arial"/>
                <a:ea typeface="Arial"/>
                <a:cs typeface="Arial"/>
                <a:sym typeface="Arial"/>
              </a:rPr>
              <a:t>Make a video trailer </a:t>
            </a:r>
          </a:p>
          <a:p>
            <a:pPr rtl="0">
              <a:lnSpc>
                <a:spcPct val="100000"/>
              </a:lnSpc>
              <a:spcBef>
                <a:spcPts val="0"/>
              </a:spcBef>
              <a:buNone/>
            </a:pPr>
            <a:r>
              <a:t/>
            </a:r>
            <a:endParaRPr sz="2666">
              <a:solidFill>
                <a:srgbClr val="000000"/>
              </a:solidFill>
              <a:latin typeface="Arial"/>
              <a:ea typeface="Arial"/>
              <a:cs typeface="Arial"/>
              <a:sym typeface="Arial"/>
            </a:endParaRPr>
          </a:p>
          <a:p>
            <a:pPr rtl="0">
              <a:lnSpc>
                <a:spcPct val="100000"/>
              </a:lnSpc>
              <a:spcBef>
                <a:spcPts val="0"/>
              </a:spcBef>
              <a:buNone/>
            </a:pPr>
            <a:r>
              <a:rPr u="sng" sz="2666" lang="en-US">
                <a:solidFill>
                  <a:srgbClr val="6A9121"/>
                </a:solidFill>
                <a:latin typeface="Arial"/>
                <a:ea typeface="Arial"/>
                <a:cs typeface="Arial"/>
                <a:sym typeface="Arial"/>
                <a:hlinkClick r:id="rId3"/>
              </a:rPr>
              <a:t>Ideas here for creating video</a:t>
            </a:r>
          </a:p>
        </p:txBody>
      </p:sp>
      <p:sp>
        <p:nvSpPr>
          <p:cNvPr id="115" name="Shape 115">
            <a:hlinkClick r:id="rId5"/>
          </p:cNvPr>
          <p:cNvSpPr/>
          <p:nvPr/>
        </p:nvSpPr>
        <p:spPr>
          <a:xfrm>
            <a:off y="2596325" x="2546612"/>
            <a:ext cy="3980049" cx="5254825"/>
          </a:xfrm>
          <a:prstGeom prst="rect">
            <a:avLst/>
          </a:prstGeom>
          <a:blipFill>
            <a:blip r:embed="rId6">
              <a:alphaModFix/>
            </a:blip>
            <a:stretch>
              <a:fillRect/>
            </a:stretch>
          </a:blipFill>
          <a:ln>
            <a:noFill/>
          </a:ln>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y="0" x="0"/>
          <a:ext cy="0" cx="0"/>
          <a:chOff y="0" x="0"/>
          <a:chExt cy="0" cx="0"/>
        </a:xfrm>
      </p:grpSpPr>
      <p:sp>
        <p:nvSpPr>
          <p:cNvPr id="120" name="Shape 120"/>
          <p:cNvSpPr txBox="1"/>
          <p:nvPr>
            <p:ph type="title"/>
          </p:nvPr>
        </p:nvSpPr>
        <p:spPr>
          <a:xfrm>
            <a:off y="403800" x="303325"/>
            <a:ext cy="973574" cx="9637624"/>
          </a:xfrm>
          <a:prstGeom prst="rect">
            <a:avLst/>
          </a:prstGeom>
        </p:spPr>
        <p:txBody>
          <a:bodyPr bIns="38100" rIns="38100" lIns="38100" tIns="38100" anchor="t" anchorCtr="0">
            <a:noAutofit/>
          </a:bodyPr>
          <a:lstStyle/>
          <a:p>
            <a:pPr algn="ctr" rtl="0">
              <a:lnSpc>
                <a:spcPct val="100000"/>
              </a:lnSpc>
              <a:spcBef>
                <a:spcPts val="0"/>
              </a:spcBef>
              <a:buNone/>
            </a:pPr>
            <a:r>
              <a:rPr sz="4266" lang="en-US">
                <a:solidFill>
                  <a:srgbClr val="6A9121"/>
                </a:solidFill>
                <a:latin typeface="Trebuchet MS"/>
                <a:ea typeface="Trebuchet MS"/>
                <a:cs typeface="Trebuchet MS"/>
                <a:sym typeface="Trebuchet MS"/>
              </a:rPr>
              <a:t>Links to More Ideas</a:t>
            </a:r>
          </a:p>
        </p:txBody>
      </p:sp>
      <p:sp>
        <p:nvSpPr>
          <p:cNvPr id="121" name="Shape 121"/>
          <p:cNvSpPr txBox="1"/>
          <p:nvPr>
            <p:ph idx="1" type="body"/>
          </p:nvPr>
        </p:nvSpPr>
        <p:spPr>
          <a:xfrm>
            <a:off y="1417700" x="506525"/>
            <a:ext cy="6609874" cx="9228075"/>
          </a:xfrm>
          <a:prstGeom prst="rect">
            <a:avLst/>
          </a:prstGeom>
        </p:spPr>
        <p:txBody>
          <a:bodyPr bIns="38100" rIns="38100" lIns="38100" tIns="38100" anchor="t" anchorCtr="0">
            <a:noAutofit/>
          </a:bodyPr>
          <a:lstStyle/>
          <a:p>
            <a:pPr rtl="0">
              <a:lnSpc>
                <a:spcPct val="100000"/>
              </a:lnSpc>
              <a:spcBef>
                <a:spcPts val="0"/>
              </a:spcBef>
              <a:buNone/>
            </a:pPr>
            <a:r>
              <a:rPr u="sng" sz="2666" lang="en-US">
                <a:solidFill>
                  <a:srgbClr val="6A9121"/>
                </a:solidFill>
                <a:latin typeface="Arial"/>
                <a:ea typeface="Arial"/>
                <a:cs typeface="Arial"/>
                <a:sym typeface="Arial"/>
                <a:hlinkClick r:id="rId3"/>
              </a:rPr>
              <a:t>Some ideas here</a:t>
            </a:r>
            <a:r>
              <a:rPr sz="2666" lang="en-US">
                <a:solidFill>
                  <a:srgbClr val="000000"/>
                </a:solidFill>
                <a:latin typeface="Arial"/>
                <a:ea typeface="Arial"/>
                <a:cs typeface="Arial"/>
                <a:sym typeface="Arial"/>
              </a:rPr>
              <a:t>  </a:t>
            </a:r>
          </a:p>
          <a:p>
            <a:pPr rtl="0">
              <a:lnSpc>
                <a:spcPct val="100000"/>
              </a:lnSpc>
              <a:spcBef>
                <a:spcPts val="0"/>
              </a:spcBef>
              <a:buNone/>
            </a:pPr>
            <a:r>
              <a:t/>
            </a:r>
            <a:endParaRPr sz="2666">
              <a:solidFill>
                <a:srgbClr val="000000"/>
              </a:solidFill>
              <a:latin typeface="Arial"/>
              <a:ea typeface="Arial"/>
              <a:cs typeface="Arial"/>
              <a:sym typeface="Arial"/>
            </a:endParaRPr>
          </a:p>
          <a:p>
            <a:pPr rtl="0">
              <a:lnSpc>
                <a:spcPct val="100000"/>
              </a:lnSpc>
              <a:spcBef>
                <a:spcPts val="0"/>
              </a:spcBef>
              <a:buNone/>
            </a:pPr>
            <a:r>
              <a:rPr u="sng" sz="2666" lang="en-US">
                <a:solidFill>
                  <a:srgbClr val="000000"/>
                </a:solidFill>
                <a:latin typeface="Arial"/>
                <a:ea typeface="Arial"/>
                <a:cs typeface="Arial"/>
                <a:sym typeface="Arial"/>
                <a:hlinkClick r:id="rId4"/>
              </a:rPr>
              <a:t>Edmodo ideas for back to school </a:t>
            </a:r>
          </a:p>
          <a:p>
            <a:pPr rtl="0">
              <a:lnSpc>
                <a:spcPct val="100000"/>
              </a:lnSpc>
              <a:spcBef>
                <a:spcPts val="0"/>
              </a:spcBef>
              <a:buNone/>
            </a:pPr>
            <a:r>
              <a:t/>
            </a:r>
            <a:endParaRPr u="sng" sz="2666">
              <a:solidFill>
                <a:srgbClr val="000000"/>
              </a:solidFill>
              <a:latin typeface="Arial"/>
              <a:ea typeface="Arial"/>
              <a:cs typeface="Arial"/>
              <a:sym typeface="Arial"/>
              <a:hlinkClick r:id="rId5"/>
            </a:endParaRPr>
          </a:p>
          <a:p>
            <a:pPr rtl="0">
              <a:lnSpc>
                <a:spcPct val="100000"/>
              </a:lnSpc>
              <a:spcBef>
                <a:spcPts val="0"/>
              </a:spcBef>
              <a:buNone/>
            </a:pPr>
            <a:r>
              <a:rPr u="sng" sz="2666" lang="en-US">
                <a:solidFill>
                  <a:srgbClr val="6A9121"/>
                </a:solidFill>
                <a:latin typeface="Arial"/>
                <a:ea typeface="Arial"/>
                <a:cs typeface="Arial"/>
                <a:sym typeface="Arial"/>
                <a:hlinkClick r:id="rId6"/>
              </a:rPr>
              <a:t>We are all learning ICT bingo</a:t>
            </a:r>
            <a:r>
              <a:rPr sz="2666" lang="en-US">
                <a:solidFill>
                  <a:srgbClr val="000000"/>
                </a:solidFill>
                <a:latin typeface="Arial"/>
                <a:ea typeface="Arial"/>
                <a:cs typeface="Arial"/>
                <a:sym typeface="Arial"/>
              </a:rPr>
              <a:t>  </a:t>
            </a:r>
          </a:p>
          <a:p>
            <a:pPr rtl="0">
              <a:lnSpc>
                <a:spcPct val="100000"/>
              </a:lnSpc>
              <a:spcBef>
                <a:spcPts val="0"/>
              </a:spcBef>
              <a:buNone/>
            </a:pPr>
            <a:r>
              <a:t/>
            </a:r>
            <a:endParaRPr sz="2666">
              <a:solidFill>
                <a:srgbClr val="000000"/>
              </a:solidFill>
              <a:latin typeface="Arial"/>
              <a:ea typeface="Arial"/>
              <a:cs typeface="Arial"/>
              <a:sym typeface="Arial"/>
            </a:endParaRPr>
          </a:p>
          <a:p>
            <a:pPr rtl="0">
              <a:lnSpc>
                <a:spcPct val="100000"/>
              </a:lnSpc>
              <a:spcBef>
                <a:spcPts val="0"/>
              </a:spcBef>
              <a:buNone/>
            </a:pPr>
            <a:r>
              <a:rPr u="sng" sz="2666" lang="en-US">
                <a:solidFill>
                  <a:srgbClr val="6A9121"/>
                </a:solidFill>
                <a:latin typeface="Arial"/>
                <a:ea typeface="Arial"/>
                <a:cs typeface="Arial"/>
                <a:sym typeface="Arial"/>
                <a:hlinkClick r:id="rId7"/>
              </a:rPr>
              <a:t>Regulating the yelling</a:t>
            </a:r>
            <a:r>
              <a:rPr sz="2666" lang="en-US">
                <a:solidFill>
                  <a:srgbClr val="000000"/>
                </a:solidFill>
                <a:latin typeface="Arial"/>
                <a:ea typeface="Arial"/>
                <a:cs typeface="Arial"/>
                <a:sym typeface="Arial"/>
              </a:rPr>
              <a:t> </a:t>
            </a:r>
            <a:r>
              <a:rPr sz="2666" lang="en-US">
                <a:solidFill>
                  <a:srgbClr val="0000FF"/>
                </a:solidFill>
                <a:latin typeface="Arial"/>
                <a:ea typeface="Arial"/>
                <a:cs typeface="Arial"/>
                <a:sym typeface="Arial"/>
              </a:rPr>
              <a:t>- some good lessons here for self managing</a:t>
            </a:r>
          </a:p>
          <a:p>
            <a:pPr rtl="0">
              <a:lnSpc>
                <a:spcPct val="100000"/>
              </a:lnSpc>
              <a:spcBef>
                <a:spcPts val="0"/>
              </a:spcBef>
              <a:buNone/>
            </a:pPr>
            <a:r>
              <a:t/>
            </a:r>
            <a:endParaRPr sz="2666">
              <a:solidFill>
                <a:srgbClr val="0000FF"/>
              </a:solidFill>
              <a:latin typeface="Arial"/>
              <a:ea typeface="Arial"/>
              <a:cs typeface="Arial"/>
              <a:sym typeface="Arial"/>
            </a:endParaRPr>
          </a:p>
          <a:p>
            <a:pPr rtl="0">
              <a:lnSpc>
                <a:spcPct val="100000"/>
              </a:lnSpc>
              <a:spcBef>
                <a:spcPts val="0"/>
              </a:spcBef>
              <a:buNone/>
            </a:pPr>
            <a:r>
              <a:rPr u="sng" sz="2666" lang="en-US">
                <a:solidFill>
                  <a:srgbClr val="6A9121"/>
                </a:solidFill>
                <a:latin typeface="Arial"/>
                <a:ea typeface="Arial"/>
                <a:cs typeface="Arial"/>
                <a:sym typeface="Arial"/>
                <a:hlinkClick r:id="rId8"/>
              </a:rPr>
              <a:t>What I won't do on the first day of school</a:t>
            </a:r>
            <a:r>
              <a:rPr sz="2666" lang="en-US">
                <a:solidFill>
                  <a:srgbClr val="0000FF"/>
                </a:solidFill>
                <a:latin typeface="Arial"/>
                <a:ea typeface="Arial"/>
                <a:cs typeface="Arial"/>
                <a:sym typeface="Arial"/>
              </a:rPr>
              <a:t> </a:t>
            </a:r>
          </a:p>
          <a:p>
            <a:pPr rtl="0">
              <a:lnSpc>
                <a:spcPct val="100000"/>
              </a:lnSpc>
              <a:spcBef>
                <a:spcPts val="0"/>
              </a:spcBef>
              <a:buNone/>
            </a:pPr>
            <a:r>
              <a:t/>
            </a:r>
            <a:endParaRPr sz="2666">
              <a:solidFill>
                <a:srgbClr val="0000FF"/>
              </a:solidFill>
              <a:latin typeface="Arial"/>
              <a:ea typeface="Arial"/>
              <a:cs typeface="Arial"/>
              <a:sym typeface="Arial"/>
            </a:endParaRPr>
          </a:p>
          <a:p>
            <a:pPr rtl="0">
              <a:lnSpc>
                <a:spcPct val="100000"/>
              </a:lnSpc>
              <a:spcBef>
                <a:spcPts val="0"/>
              </a:spcBef>
              <a:buNone/>
            </a:pPr>
            <a:r>
              <a:rPr u="sng" sz="2666" lang="en-US">
                <a:solidFill>
                  <a:srgbClr val="6A9121"/>
                </a:solidFill>
                <a:latin typeface="Arial"/>
                <a:ea typeface="Arial"/>
                <a:cs typeface="Arial"/>
                <a:sym typeface="Arial"/>
                <a:hlinkClick r:id="rId9"/>
              </a:rPr>
              <a:t>Classroom Posters</a:t>
            </a:r>
            <a:r>
              <a:rPr sz="2666" lang="en-US">
                <a:solidFill>
                  <a:srgbClr val="0000FF"/>
                </a:solidFill>
                <a:latin typeface="Arial"/>
                <a:ea typeface="Arial"/>
                <a:cs typeface="Arial"/>
                <a:sym typeface="Arial"/>
              </a:rPr>
              <a:t> - Some good ideas here for students to create posters </a:t>
            </a:r>
          </a:p>
          <a:p>
            <a:pPr rtl="0">
              <a:lnSpc>
                <a:spcPct val="100000"/>
              </a:lnSpc>
              <a:spcBef>
                <a:spcPts val="0"/>
              </a:spcBef>
              <a:buNone/>
            </a:pPr>
            <a:r>
              <a:t/>
            </a:r>
            <a:endParaRPr sz="2666">
              <a:solidFill>
                <a:srgbClr val="0000FF"/>
              </a:solidFill>
              <a:latin typeface="Arial"/>
              <a:ea typeface="Arial"/>
              <a:cs typeface="Arial"/>
              <a:sym typeface="Arial"/>
            </a:endParaRPr>
          </a:p>
          <a:p>
            <a:pPr rtl="0">
              <a:lnSpc>
                <a:spcPct val="100000"/>
              </a:lnSpc>
              <a:spcBef>
                <a:spcPts val="0"/>
              </a:spcBef>
              <a:buNone/>
            </a:pPr>
            <a:r>
              <a:t/>
            </a:r>
            <a:endParaRPr sz="2666">
              <a:solidFill>
                <a:srgbClr val="0000FF"/>
              </a:solidFill>
              <a:latin typeface="Arial"/>
              <a:ea typeface="Arial"/>
              <a:cs typeface="Arial"/>
              <a:sym typeface="Arial"/>
            </a:endParaRPr>
          </a:p>
          <a:p>
            <a:pPr rtl="0">
              <a:lnSpc>
                <a:spcPct val="100000"/>
              </a:lnSpc>
              <a:spcBef>
                <a:spcPts val="0"/>
              </a:spcBef>
              <a:buNone/>
            </a:pPr>
            <a:r>
              <a:t/>
            </a:r>
            <a:endParaRPr sz="2666">
              <a:solidFill>
                <a:srgbClr val="0000FF"/>
              </a:solidFill>
              <a:latin typeface="Arial"/>
              <a:ea typeface="Arial"/>
              <a:cs typeface="Arial"/>
              <a:sym typeface="Arial"/>
            </a:endParaRPr>
          </a:p>
          <a:p>
            <a:pPr rtl="0">
              <a:lnSpc>
                <a:spcPct val="100000"/>
              </a:lnSpc>
              <a:spcBef>
                <a:spcPts val="0"/>
              </a:spcBef>
              <a:buNone/>
            </a:pPr>
            <a:r>
              <a:t/>
            </a:r>
            <a:endParaRPr sz="2666">
              <a:solidFill>
                <a:srgbClr val="000000"/>
              </a:solidFill>
              <a:latin typeface="Arial"/>
              <a:ea typeface="Arial"/>
              <a:cs typeface="Arial"/>
              <a:sym typeface="Arial"/>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y="0" x="0"/>
          <a:ext cy="0" cx="0"/>
          <a:chOff y="0" x="0"/>
          <a:chExt cy="0" cx="0"/>
        </a:xfrm>
      </p:grpSpPr>
      <p:sp>
        <p:nvSpPr>
          <p:cNvPr id="126" name="Shape 126"/>
          <p:cNvSpPr txBox="1"/>
          <p:nvPr/>
        </p:nvSpPr>
        <p:spPr>
          <a:xfrm>
            <a:off y="1326725" x="512400"/>
            <a:ext cy="4301399" cx="8854200"/>
          </a:xfrm>
          <a:prstGeom prst="rect">
            <a:avLst/>
          </a:prstGeom>
          <a:noFill/>
          <a:ln>
            <a:noFill/>
          </a:ln>
        </p:spPr>
        <p:txBody>
          <a:bodyPr bIns="38100" rIns="38100" lIns="38100" tIns="38100" anchor="t" anchorCtr="0">
            <a:noAutofit/>
          </a:bodyPr>
          <a:lstStyle/>
          <a:p>
            <a:pPr rtl="0">
              <a:lnSpc>
                <a:spcPct val="100000"/>
              </a:lnSpc>
              <a:spcBef>
                <a:spcPts val="0"/>
              </a:spcBef>
              <a:buNone/>
            </a:pPr>
            <a:r>
              <a:rPr u="sng" sz="1866" lang="en-US">
                <a:solidFill>
                  <a:srgbClr val="6A9121"/>
                </a:solidFill>
                <a:latin typeface="Oswald"/>
                <a:ea typeface="Oswald"/>
                <a:cs typeface="Oswald"/>
                <a:sym typeface="Oswald"/>
                <a:hlinkClick r:id="rId3"/>
              </a:rPr>
              <a:t>10 GREAT ACTIVITIES TO BREAK THE ICE WITH YOUR STUDENTS</a:t>
            </a:r>
            <a:r>
              <a:rPr u="sng" sz="1866" lang="en-US">
                <a:solidFill>
                  <a:srgbClr val="6A9121"/>
                </a:solidFill>
                <a:latin typeface="Arial"/>
                <a:ea typeface="Arial"/>
                <a:cs typeface="Arial"/>
                <a:sym typeface="Arial"/>
                <a:hlinkClick r:id="rId4"/>
              </a:rPr>
              <a:t> </a:t>
            </a:r>
          </a:p>
          <a:p>
            <a:pPr rtl="0">
              <a:lnSpc>
                <a:spcPct val="100000"/>
              </a:lnSpc>
              <a:spcBef>
                <a:spcPts val="0"/>
              </a:spcBef>
              <a:buNone/>
            </a:pPr>
            <a:r>
              <a:t/>
            </a:r>
            <a:endParaRPr u="sng" sz="1866">
              <a:solidFill>
                <a:srgbClr val="000000"/>
              </a:solidFill>
              <a:latin typeface="Arial"/>
              <a:ea typeface="Arial"/>
              <a:cs typeface="Arial"/>
              <a:sym typeface="Arial"/>
              <a:hlinkClick r:id="rId5"/>
            </a:endParaRPr>
          </a:p>
          <a:p>
            <a:pPr rtl="0">
              <a:lnSpc>
                <a:spcPct val="100000"/>
              </a:lnSpc>
              <a:spcBef>
                <a:spcPts val="0"/>
              </a:spcBef>
              <a:buNone/>
            </a:pPr>
            <a:r>
              <a:rPr u="sng" sz="1866" lang="en-US">
                <a:solidFill>
                  <a:srgbClr val="6A9121"/>
                </a:solidFill>
                <a:latin typeface="Arial"/>
                <a:ea typeface="Arial"/>
                <a:cs typeface="Arial"/>
                <a:sym typeface="Arial"/>
                <a:hlinkClick r:id="rId6"/>
              </a:rPr>
              <a:t>Class Badges - customise badges for motivation</a:t>
            </a:r>
            <a:r>
              <a:rPr sz="1866" lang="en-US">
                <a:solidFill>
                  <a:srgbClr val="000000"/>
                </a:solidFill>
                <a:latin typeface="Arial"/>
                <a:ea typeface="Arial"/>
                <a:cs typeface="Arial"/>
                <a:sym typeface="Arial"/>
              </a:rPr>
              <a:t> </a:t>
            </a:r>
          </a:p>
          <a:p>
            <a:pPr rtl="0">
              <a:lnSpc>
                <a:spcPct val="100000"/>
              </a:lnSpc>
              <a:spcBef>
                <a:spcPts val="0"/>
              </a:spcBef>
              <a:buNone/>
            </a:pPr>
            <a:r>
              <a:t/>
            </a:r>
            <a:endParaRPr sz="1866">
              <a:solidFill>
                <a:srgbClr val="000000"/>
              </a:solidFill>
              <a:latin typeface="Arial"/>
              <a:ea typeface="Arial"/>
              <a:cs typeface="Arial"/>
              <a:sym typeface="Arial"/>
            </a:endParaRPr>
          </a:p>
          <a:p>
            <a:pPr rtl="0">
              <a:lnSpc>
                <a:spcPct val="100000"/>
              </a:lnSpc>
              <a:spcBef>
                <a:spcPts val="0"/>
              </a:spcBef>
              <a:buNone/>
            </a:pPr>
            <a:r>
              <a:rPr u="sng" sz="1866" lang="en-US">
                <a:solidFill>
                  <a:srgbClr val="6A9121"/>
                </a:solidFill>
                <a:latin typeface="Arial"/>
                <a:ea typeface="Arial"/>
                <a:cs typeface="Arial"/>
                <a:sym typeface="Arial"/>
                <a:hlinkClick r:id="rId7"/>
              </a:rPr>
              <a:t>Teach Search</a:t>
            </a:r>
            <a:r>
              <a:rPr sz="1866" lang="en-US">
                <a:solidFill>
                  <a:srgbClr val="000000"/>
                </a:solidFill>
                <a:latin typeface="Arial"/>
                <a:ea typeface="Arial"/>
                <a:cs typeface="Arial"/>
                <a:sym typeface="Arial"/>
              </a:rPr>
              <a:t> </a:t>
            </a:r>
          </a:p>
          <a:p>
            <a:pPr rtl="0">
              <a:lnSpc>
                <a:spcPct val="100000"/>
              </a:lnSpc>
              <a:spcBef>
                <a:spcPts val="0"/>
              </a:spcBef>
              <a:buNone/>
            </a:pPr>
            <a:r>
              <a:t/>
            </a:r>
            <a:endParaRPr sz="1866">
              <a:solidFill>
                <a:srgbClr val="000000"/>
              </a:solidFill>
              <a:latin typeface="Arial"/>
              <a:ea typeface="Arial"/>
              <a:cs typeface="Arial"/>
              <a:sym typeface="Arial"/>
            </a:endParaRPr>
          </a:p>
          <a:p>
            <a:pPr rtl="0" lvl="0">
              <a:lnSpc>
                <a:spcPct val="100000"/>
              </a:lnSpc>
              <a:spcBef>
                <a:spcPts val="0"/>
              </a:spcBef>
              <a:buNone/>
            </a:pPr>
            <a:r>
              <a:rPr u="sng" sz="1866" lang="en-US">
                <a:solidFill>
                  <a:srgbClr val="6A9121"/>
                </a:solidFill>
                <a:latin typeface="Arial"/>
                <a:ea typeface="Arial"/>
                <a:cs typeface="Arial"/>
                <a:sym typeface="Arial"/>
                <a:hlinkClick r:id="rId8"/>
              </a:rPr>
              <a:t>What's Your Sentence?  </a:t>
            </a:r>
          </a:p>
          <a:p>
            <a:pPr rtl="0" lvl="0">
              <a:lnSpc>
                <a:spcPct val="100000"/>
              </a:lnSpc>
              <a:spcBef>
                <a:spcPts val="0"/>
              </a:spcBef>
              <a:buNone/>
            </a:pPr>
            <a:r>
              <a:t/>
            </a:r>
            <a:endParaRPr/>
          </a:p>
          <a:p>
            <a:pPr rtl="0" lvl="0">
              <a:lnSpc>
                <a:spcPct val="100000"/>
              </a:lnSpc>
              <a:spcBef>
                <a:spcPts val="0"/>
              </a:spcBef>
              <a:buNone/>
            </a:pPr>
            <a:r>
              <a:rPr u="sng" sz="3000" lang="en-US">
                <a:solidFill>
                  <a:schemeClr val="hlink"/>
                </a:solidFill>
                <a:hlinkClick r:id="rId9"/>
              </a:rPr>
              <a:t>Techy Icebreakers </a:t>
            </a:r>
          </a:p>
          <a:p>
            <a:pPr rtl="0" lvl="0">
              <a:lnSpc>
                <a:spcPct val="100000"/>
              </a:lnSpc>
              <a:spcBef>
                <a:spcPts val="0"/>
              </a:spcBef>
              <a:buNone/>
            </a:pPr>
            <a:r>
              <a:t/>
            </a:r>
            <a:endParaRPr/>
          </a:p>
          <a:p>
            <a:pPr rtl="0">
              <a:lnSpc>
                <a:spcPct val="100000"/>
              </a:lnSpc>
              <a:spcBef>
                <a:spcPts val="0"/>
              </a:spcBef>
              <a:buNone/>
            </a:pPr>
            <a:r>
              <a:rPr sz="3000" lang="en-US"/>
              <a:t>1</a:t>
            </a:r>
            <a:r>
              <a:rPr u="sng" sz="3000" lang="en-US">
                <a:solidFill>
                  <a:schemeClr val="hlink"/>
                </a:solidFill>
                <a:hlinkClick r:id="rId10"/>
              </a:rPr>
              <a:t>0</a:t>
            </a:r>
            <a:r>
              <a:rPr u="sng" sz="2400" lang="en-US">
                <a:solidFill>
                  <a:schemeClr val="hlink"/>
                </a:solidFill>
                <a:hlinkClick r:id="rId11"/>
              </a:rPr>
              <a:t> tips for creating a class environment </a:t>
            </a:r>
            <a:r>
              <a:rPr sz="2400" lang="en-US"/>
              <a:t>- @whatedsaid</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 name="Shape 26"/>
        <p:cNvGrpSpPr/>
        <p:nvPr/>
      </p:nvGrpSpPr>
      <p:grpSpPr>
        <a:xfrm>
          <a:off y="0" x="0"/>
          <a:ext cy="0" cx="0"/>
          <a:chOff y="0" x="0"/>
          <a:chExt cy="0" cx="0"/>
        </a:xfrm>
      </p:grpSpPr>
      <p:sp>
        <p:nvSpPr>
          <p:cNvPr id="27" name="Shape 27"/>
          <p:cNvSpPr txBox="1"/>
          <p:nvPr/>
        </p:nvSpPr>
        <p:spPr>
          <a:xfrm>
            <a:off y="428600" x="702100"/>
            <a:ext cy="6378599" cx="8755800"/>
          </a:xfrm>
          <a:prstGeom prst="rect">
            <a:avLst/>
          </a:prstGeom>
          <a:noFill/>
          <a:ln>
            <a:noFill/>
          </a:ln>
        </p:spPr>
        <p:txBody>
          <a:bodyPr bIns="38100" rIns="38100" lIns="38100" tIns="38100" anchor="t" anchorCtr="0">
            <a:noAutofit/>
          </a:bodyPr>
          <a:lstStyle/>
          <a:p>
            <a:pPr rtl="0">
              <a:lnSpc>
                <a:spcPct val="100000"/>
              </a:lnSpc>
              <a:spcBef>
                <a:spcPts val="0"/>
              </a:spcBef>
              <a:buNone/>
            </a:pPr>
            <a:r>
              <a:rPr sz="2666" lang="en-US">
                <a:solidFill>
                  <a:srgbClr val="000000"/>
                </a:solidFill>
                <a:latin typeface="Arial"/>
                <a:ea typeface="Arial"/>
                <a:cs typeface="Arial"/>
                <a:sym typeface="Arial"/>
              </a:rPr>
              <a:t>Feather Pillow story - by CaroBush</a:t>
            </a:r>
          </a:p>
          <a:p>
            <a:pPr rtl="0">
              <a:lnSpc>
                <a:spcPct val="100000"/>
              </a:lnSpc>
              <a:spcBef>
                <a:spcPts val="0"/>
              </a:spcBef>
              <a:buNone/>
            </a:pPr>
            <a:r>
              <a:rPr sz="1866" lang="en-US">
                <a:solidFill>
                  <a:srgbClr val="000000"/>
                </a:solidFill>
                <a:latin typeface="Arial"/>
                <a:ea typeface="Arial"/>
                <a:cs typeface="Arial"/>
                <a:sym typeface="Arial"/>
              </a:rPr>
              <a:t>A very abridged version of a story adapted from an old Jewish folk tale. </a:t>
            </a:r>
          </a:p>
          <a:p>
            <a:pPr rtl="0">
              <a:lnSpc>
                <a:spcPct val="100000"/>
              </a:lnSpc>
              <a:spcBef>
                <a:spcPts val="0"/>
              </a:spcBef>
              <a:buNone/>
            </a:pPr>
            <a:r>
              <a:rPr sz="1866" lang="en-US">
                <a:solidFill>
                  <a:srgbClr val="000000"/>
                </a:solidFill>
                <a:latin typeface="Arial"/>
                <a:ea typeface="Arial"/>
                <a:cs typeface="Arial"/>
                <a:sym typeface="Arial"/>
              </a:rPr>
              <a:t>A teacher was walking home past a fruit shop,  he stopped, chose a large juicy apple from the barrel at the front and carried on his way without stopping to pay. </a:t>
            </a:r>
          </a:p>
          <a:p>
            <a:pPr rtl="0" lvl="0">
              <a:lnSpc>
                <a:spcPct val="100000"/>
              </a:lnSpc>
              <a:spcBef>
                <a:spcPts val="0"/>
              </a:spcBef>
              <a:buNone/>
            </a:pPr>
            <a:r>
              <a:rPr sz="1866" lang="en-US">
                <a:solidFill>
                  <a:srgbClr val="000000"/>
                </a:solidFill>
                <a:latin typeface="Arial"/>
                <a:ea typeface="Arial"/>
                <a:cs typeface="Arial"/>
                <a:sym typeface="Arial"/>
              </a:rPr>
              <a:t>He was seen by a student who proceeded to share with his classmates who in turn told their parents that he had seen the teacher steal the apple from the shop. When very few turned up to class the following the week the teacher was concerned and questioned the student. The student told the teacher that many parents didn't want their child taught by a thief. The teacher took the child to the fruit shop where the owner explained to the child that the teacher paid his account weekly, including a large juicy apple that he would choose on his way home as he pas</a:t>
            </a:r>
            <a:r>
              <a:rPr sz="1866" lang="en-US"/>
              <a:t>sed</a:t>
            </a:r>
            <a:r>
              <a:rPr sz="1866" lang="en-US">
                <a:solidFill>
                  <a:srgbClr val="000000"/>
                </a:solidFill>
                <a:latin typeface="Arial"/>
                <a:ea typeface="Arial"/>
                <a:cs typeface="Arial"/>
                <a:sym typeface="Arial"/>
              </a:rPr>
              <a:t> the shop. The child was very sorry that he had spread the tale about the teacher asked how he could make it up to him. The teacher asked that he bring a feather pillow to the field the following day. When the child turned up with the pillow the teacher asked that he cut the pillow open and shake the feathers out. Thinking this a very simple punishment the child did as he was told. When he had completed his task he looked to the teacher for further direction. </a:t>
            </a:r>
          </a:p>
        </p:txBody>
      </p:sp>
      <p:pic>
        <p:nvPicPr>
          <p:cNvPr id="28" name="Shape 28"/>
          <p:cNvPicPr preferRelativeResize="0"/>
          <p:nvPr/>
        </p:nvPicPr>
        <p:blipFill>
          <a:blip r:embed="rId3">
            <a:alphaModFix/>
          </a:blip>
          <a:stretch>
            <a:fillRect/>
          </a:stretch>
        </p:blipFill>
        <p:spPr>
          <a:xfrm>
            <a:off y="6603975" x="8331200"/>
            <a:ext cy="563524" cx="1599699"/>
          </a:xfrm>
          <a:prstGeom prst="rect">
            <a:avLst/>
          </a:prstGeom>
          <a:noFill/>
          <a:ln>
            <a:noFill/>
          </a:ln>
        </p:spPr>
      </p:pic>
      <p:sp>
        <p:nvSpPr>
          <p:cNvPr id="29" name="Shape 29"/>
          <p:cNvSpPr txBox="1"/>
          <p:nvPr>
            <p:ph idx="1" type="subTitle"/>
          </p:nvPr>
        </p:nvSpPr>
        <p:spPr>
          <a:xfrm>
            <a:off y="6807200" x="711200"/>
            <a:ext cy="1251199" cx="7426199"/>
          </a:xfrm>
          <a:prstGeom prst="rect">
            <a:avLst/>
          </a:prstGeom>
          <a:noFill/>
          <a:ln>
            <a:noFill/>
          </a:ln>
        </p:spPr>
        <p:txBody>
          <a:bodyPr bIns="38100" rIns="38100" lIns="38100" tIns="38100" anchor="t" anchorCtr="0">
            <a:noAutofit/>
          </a:bodyPr>
          <a:lstStyle/>
          <a:p>
            <a:pPr algn="l" rtl="0">
              <a:lnSpc>
                <a:spcPct val="100000"/>
              </a:lnSpc>
              <a:spcBef>
                <a:spcPts val="0"/>
              </a:spcBef>
              <a:buNone/>
            </a:pPr>
            <a:r>
              <a:rPr sz="1866" lang="en-US">
                <a:solidFill>
                  <a:srgbClr val="20124D"/>
                </a:solidFill>
                <a:latin typeface="Trebuchet MS"/>
                <a:ea typeface="Trebuchet MS"/>
                <a:cs typeface="Trebuchet MS"/>
                <a:sym typeface="Trebuchet MS"/>
              </a:rPr>
              <a:t>This work is licensed under a </a:t>
            </a:r>
            <a:r>
              <a:rPr u="sng" sz="1866" lang="en-US">
                <a:solidFill>
                  <a:srgbClr val="6A9121"/>
                </a:solidFill>
                <a:latin typeface="Trebuchet MS"/>
                <a:ea typeface="Trebuchet MS"/>
                <a:cs typeface="Trebuchet MS"/>
                <a:sym typeface="Trebuchet MS"/>
                <a:hlinkClick r:id="rId4"/>
              </a:rPr>
              <a:t>Creative Commons</a:t>
            </a:r>
            <a:r>
              <a:rPr sz="1866" lang="en-US">
                <a:solidFill>
                  <a:srgbClr val="20124D"/>
                </a:solidFill>
                <a:latin typeface="Trebuchet MS"/>
                <a:ea typeface="Trebuchet MS"/>
                <a:cs typeface="Trebuchet MS"/>
                <a:sym typeface="Trebuchet MS"/>
              </a:rPr>
              <a:t> Attribution Noncommercial Share Alike 3.0 License.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y="0" x="0"/>
          <a:ext cy="0" cx="0"/>
          <a:chOff y="0" x="0"/>
          <a:chExt cy="0" cx="0"/>
        </a:xfrm>
      </p:grpSpPr>
      <p:pic>
        <p:nvPicPr>
          <p:cNvPr id="131" name="Shape 131"/>
          <p:cNvPicPr preferRelativeResize="0"/>
          <p:nvPr/>
        </p:nvPicPr>
        <p:blipFill>
          <a:blip r:embed="rId3">
            <a:alphaModFix/>
          </a:blip>
          <a:stretch>
            <a:fillRect/>
          </a:stretch>
        </p:blipFill>
        <p:spPr>
          <a:xfrm>
            <a:off y="3915437" x="350825"/>
            <a:ext cy="1419225" cx="9458325"/>
          </a:xfrm>
          <a:prstGeom prst="rect">
            <a:avLst/>
          </a:prstGeom>
          <a:noFill/>
          <a:ln>
            <a:noFill/>
          </a:ln>
        </p:spPr>
      </p:pic>
      <p:sp>
        <p:nvSpPr>
          <p:cNvPr id="132" name="Shape 132"/>
          <p:cNvSpPr txBox="1"/>
          <p:nvPr>
            <p:ph type="title"/>
          </p:nvPr>
        </p:nvSpPr>
        <p:spPr>
          <a:xfrm>
            <a:off y="609600" x="304800"/>
            <a:ext cy="914400" cx="9550500"/>
          </a:xfrm>
          <a:prstGeom prst="rect">
            <a:avLst/>
          </a:prstGeom>
        </p:spPr>
        <p:txBody>
          <a:bodyPr bIns="91425" rIns="91425" lIns="91425" tIns="91425" anchor="t" anchorCtr="0">
            <a:noAutofit/>
          </a:bodyPr>
          <a:lstStyle/>
          <a:p>
            <a:pPr>
              <a:spcBef>
                <a:spcPts val="0"/>
              </a:spcBef>
              <a:buNone/>
            </a:pPr>
            <a:r>
              <a:rPr lang="en-US"/>
              <a:t>Digital Citizenship</a:t>
            </a:r>
          </a:p>
        </p:txBody>
      </p:sp>
      <p:sp>
        <p:nvSpPr>
          <p:cNvPr id="133" name="Shape 133"/>
          <p:cNvSpPr txBox="1"/>
          <p:nvPr>
            <p:ph idx="1" type="body"/>
          </p:nvPr>
        </p:nvSpPr>
        <p:spPr>
          <a:xfrm>
            <a:off y="1605550" x="350825"/>
            <a:ext cy="1567799" cx="9144000"/>
          </a:xfrm>
          <a:prstGeom prst="rect">
            <a:avLst/>
          </a:prstGeom>
        </p:spPr>
        <p:txBody>
          <a:bodyPr bIns="91425" rIns="91425" lIns="91425" tIns="91425" anchor="t" anchorCtr="0">
            <a:noAutofit/>
          </a:bodyPr>
          <a:lstStyle/>
          <a:p>
            <a:pPr rtl="0" lvl="0">
              <a:spcBef>
                <a:spcPts val="0"/>
              </a:spcBef>
              <a:buNone/>
            </a:pPr>
            <a:r>
              <a:rPr lang="en-US"/>
              <a:t>Check out this amazing resource!  </a:t>
            </a:r>
          </a:p>
          <a:p>
            <a:pPr rtl="0" lvl="0">
              <a:spcBef>
                <a:spcPts val="0"/>
              </a:spcBef>
              <a:buNone/>
            </a:pPr>
            <a:r>
              <a:rPr lang="en-US"/>
              <a:t>What could you add to your programme as you start the year…</a:t>
            </a:r>
          </a:p>
          <a:p>
            <a:pPr rtl="0" lvl="0">
              <a:spcBef>
                <a:spcPts val="0"/>
              </a:spcBef>
              <a:buNone/>
            </a:pPr>
            <a:r>
              <a:t/>
            </a:r>
            <a:endParaRPr/>
          </a:p>
          <a:p>
            <a:pPr>
              <a:spcBef>
                <a:spcPts val="0"/>
              </a:spcBef>
              <a:buNone/>
            </a:pPr>
            <a:r>
              <a:t/>
            </a:r>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y="0" x="0"/>
          <a:ext cy="0" cx="0"/>
          <a:chOff y="0" x="0"/>
          <a:chExt cy="0" cx="0"/>
        </a:xfrm>
      </p:grpSpPr>
      <p:pic>
        <p:nvPicPr>
          <p:cNvPr id="138" name="Shape 138"/>
          <p:cNvPicPr preferRelativeResize="0"/>
          <p:nvPr/>
        </p:nvPicPr>
        <p:blipFill>
          <a:blip r:embed="rId3">
            <a:alphaModFix/>
          </a:blip>
          <a:stretch>
            <a:fillRect/>
          </a:stretch>
        </p:blipFill>
        <p:spPr>
          <a:xfrm>
            <a:off y="739887" x="2511687"/>
            <a:ext cy="1000125" cx="5734050"/>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y="0" x="0"/>
          <a:ext cy="0" cx="0"/>
          <a:chOff y="0" x="0"/>
          <a:chExt cy="0" cx="0"/>
        </a:xfrm>
      </p:grpSpPr>
      <p:sp>
        <p:nvSpPr>
          <p:cNvPr id="143" name="Shape 143"/>
          <p:cNvSpPr txBox="1"/>
          <p:nvPr/>
        </p:nvSpPr>
        <p:spPr>
          <a:xfrm>
            <a:off y="713200" x="585712"/>
            <a:ext cy="5789100" cx="8988600"/>
          </a:xfrm>
          <a:prstGeom prst="rect">
            <a:avLst/>
          </a:prstGeom>
          <a:noFill/>
          <a:ln>
            <a:noFill/>
          </a:ln>
        </p:spPr>
        <p:txBody>
          <a:bodyPr bIns="91425" rIns="91425" lIns="91425" tIns="91425" anchor="t" anchorCtr="0">
            <a:noAutofit/>
          </a:bodyPr>
          <a:lstStyle/>
          <a:p>
            <a:pPr rtl="0" lvl="0">
              <a:spcBef>
                <a:spcPts val="0"/>
              </a:spcBef>
              <a:buNone/>
            </a:pPr>
            <a:r>
              <a:rPr sz="2400" lang="en-US"/>
              <a:t>Get creative with learning spaces!</a:t>
            </a:r>
          </a:p>
          <a:p>
            <a:pPr rtl="0" lvl="0">
              <a:spcBef>
                <a:spcPts val="0"/>
              </a:spcBef>
              <a:buNone/>
            </a:pPr>
            <a:r>
              <a:t/>
            </a:r>
            <a:endParaRPr sz="2400"/>
          </a:p>
          <a:p>
            <a:pPr rtl="0" lvl="0">
              <a:spcBef>
                <a:spcPts val="0"/>
              </a:spcBef>
              <a:buNone/>
            </a:pPr>
            <a:r>
              <a:rPr u="sng" sz="2400" lang="en-US">
                <a:solidFill>
                  <a:schemeClr val="hlink"/>
                </a:solidFill>
                <a:hlinkClick r:id="rId3"/>
              </a:rPr>
              <a:t>http://teacherswithapps.com/21st-century-challenging-learning-spaces/</a:t>
            </a:r>
            <a:r>
              <a:rPr sz="2400" lang="en-US"/>
              <a:t> </a:t>
            </a:r>
          </a:p>
          <a:p>
            <a:pPr rtl="0" lvl="0">
              <a:spcBef>
                <a:spcPts val="0"/>
              </a:spcBef>
              <a:buNone/>
            </a:pPr>
            <a:r>
              <a:t/>
            </a:r>
            <a:endParaRPr sz="2400"/>
          </a:p>
          <a:p>
            <a:pPr rtl="0" lvl="0">
              <a:spcBef>
                <a:spcPts val="0"/>
              </a:spcBef>
              <a:buNone/>
            </a:pPr>
            <a:r>
              <a:rPr sz="2400" lang="en-US"/>
              <a:t>How about let your learners design their own learning spaces?</a:t>
            </a:r>
          </a:p>
          <a:p>
            <a:pPr>
              <a:spcBef>
                <a:spcPts val="0"/>
              </a:spcBef>
              <a:buNone/>
            </a:pPr>
            <a:r>
              <a:t/>
            </a:r>
            <a:endParaRPr sz="2400"/>
          </a:p>
        </p:txBody>
      </p:sp>
      <p:pic>
        <p:nvPicPr>
          <p:cNvPr id="144" name="Shape 144"/>
          <p:cNvPicPr preferRelativeResize="0"/>
          <p:nvPr/>
        </p:nvPicPr>
        <p:blipFill>
          <a:blip r:embed="rId4">
            <a:alphaModFix/>
          </a:blip>
          <a:stretch>
            <a:fillRect/>
          </a:stretch>
        </p:blipFill>
        <p:spPr>
          <a:xfrm>
            <a:off y="3405187" x="2627312"/>
            <a:ext cy="2333625" cx="4905375"/>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8" name="Shape 148"/>
        <p:cNvGrpSpPr/>
        <p:nvPr/>
      </p:nvGrpSpPr>
      <p:grpSpPr>
        <a:xfrm>
          <a:off y="0" x="0"/>
          <a:ext cy="0" cx="0"/>
          <a:chOff y="0" x="0"/>
          <a:chExt cy="0" cx="0"/>
        </a:xfrm>
      </p:grpSpPr>
      <p:pic>
        <p:nvPicPr>
          <p:cNvPr id="149" name="Shape 149"/>
          <p:cNvPicPr preferRelativeResize="0"/>
          <p:nvPr/>
        </p:nvPicPr>
        <p:blipFill>
          <a:blip r:embed="rId3">
            <a:alphaModFix/>
          </a:blip>
          <a:stretch>
            <a:fillRect/>
          </a:stretch>
        </p:blipFill>
        <p:spPr>
          <a:xfrm>
            <a:off y="2586037" x="3070225"/>
            <a:ext cy="3209925" cx="4019550"/>
          </a:xfrm>
          <a:prstGeom prst="rect">
            <a:avLst/>
          </a:prstGeom>
          <a:noFill/>
          <a:ln>
            <a:noFill/>
          </a:ln>
        </p:spPr>
      </p:pic>
      <p:sp>
        <p:nvSpPr>
          <p:cNvPr id="150" name="Shape 150"/>
          <p:cNvSpPr txBox="1"/>
          <p:nvPr/>
        </p:nvSpPr>
        <p:spPr>
          <a:xfrm>
            <a:off y="818825" x="790250"/>
            <a:ext cy="1535099" cx="8433900"/>
          </a:xfrm>
          <a:prstGeom prst="rect">
            <a:avLst/>
          </a:prstGeom>
          <a:noFill/>
          <a:ln>
            <a:noFill/>
          </a:ln>
        </p:spPr>
        <p:txBody>
          <a:bodyPr bIns="91425" rIns="91425" lIns="91425" tIns="91425" anchor="t" anchorCtr="0">
            <a:noAutofit/>
          </a:bodyPr>
          <a:lstStyle/>
          <a:p>
            <a:pPr>
              <a:spcBef>
                <a:spcPts val="0"/>
              </a:spcBef>
              <a:buNone/>
            </a:pPr>
            <a:r>
              <a:rPr sz="3000" lang="en-US"/>
              <a:t>Fabulous place to start when thinking about the new year...</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y="0" x="0"/>
          <a:ext cy="0" cx="0"/>
          <a:chOff y="0" x="0"/>
          <a:chExt cy="0" cx="0"/>
        </a:xfrm>
      </p:grpSpPr>
      <p:sp>
        <p:nvSpPr>
          <p:cNvPr id="155" name="Shape 155"/>
          <p:cNvSpPr txBox="1"/>
          <p:nvPr/>
        </p:nvSpPr>
        <p:spPr>
          <a:xfrm>
            <a:off y="763350" x="643975"/>
            <a:ext cy="5789100" cx="8988600"/>
          </a:xfrm>
          <a:prstGeom prst="rect">
            <a:avLst/>
          </a:prstGeom>
          <a:noFill/>
          <a:ln>
            <a:noFill/>
          </a:ln>
        </p:spPr>
        <p:txBody>
          <a:bodyPr bIns="91425" rIns="91425" lIns="91425" tIns="91425" anchor="t" anchorCtr="0">
            <a:noAutofit/>
          </a:bodyPr>
          <a:lstStyle/>
          <a:p>
            <a:pPr rtl="0" lvl="0">
              <a:spcBef>
                <a:spcPts val="0"/>
              </a:spcBef>
              <a:buNone/>
            </a:pPr>
            <a:r>
              <a:rPr b="1" sz="2400" lang="en-US"/>
              <a:t>#bloggingmeme</a:t>
            </a:r>
            <a:r>
              <a:rPr sz="2400" lang="en-US"/>
              <a:t> via </a:t>
            </a:r>
            <a:r>
              <a:rPr u="sng" sz="1800" lang="en-US">
                <a:solidFill>
                  <a:srgbClr val="1155CC"/>
                </a:solidFill>
                <a:hlinkClick r:id="rId3"/>
              </a:rPr>
              <a:t>@abfromz</a:t>
            </a:r>
            <a:r>
              <a:rPr sz="2400" lang="en-US"/>
              <a:t> who tagged me.</a:t>
            </a:r>
          </a:p>
          <a:p>
            <a:pPr rtl="0" lvl="0">
              <a:spcBef>
                <a:spcPts val="0"/>
              </a:spcBef>
              <a:buNone/>
            </a:pPr>
            <a:r>
              <a:rPr sz="2400" lang="en-US"/>
              <a:t>Encourages writing on blogs and getting to know each other.</a:t>
            </a:r>
          </a:p>
          <a:p>
            <a:pPr rtl="0" lvl="0">
              <a:spcBef>
                <a:spcPts val="0"/>
              </a:spcBef>
              <a:buNone/>
            </a:pPr>
            <a:r>
              <a:rPr sz="2400" lang="en-US"/>
              <a:t>Encourages giving feedback on blogs.</a:t>
            </a:r>
            <a:r>
              <a:rPr sz="1800" lang="en-US">
                <a:solidFill>
                  <a:schemeClr val="dk1"/>
                </a:solidFill>
              </a:rPr>
              <a:t>     </a:t>
            </a:r>
          </a:p>
          <a:p>
            <a:pPr rtl="0" lvl="0">
              <a:lnSpc>
                <a:spcPct val="115000"/>
              </a:lnSpc>
              <a:spcBef>
                <a:spcPts val="0"/>
              </a:spcBef>
              <a:buClr>
                <a:schemeClr val="dk1"/>
              </a:buClr>
              <a:buSzPct val="61111"/>
              <a:buFont typeface="Arial"/>
              <a:buNone/>
            </a:pPr>
            <a:r>
              <a:rPr b="1" sz="1800" lang="en-US">
                <a:solidFill>
                  <a:schemeClr val="dk1"/>
                </a:solidFill>
              </a:rPr>
              <a:t>The blogging task includes:</a:t>
            </a:r>
          </a:p>
          <a:p>
            <a:pPr rtl="0" lvl="0" indent="-342900" marL="457200">
              <a:lnSpc>
                <a:spcPct val="115000"/>
              </a:lnSpc>
              <a:spcBef>
                <a:spcPts val="500"/>
              </a:spcBef>
              <a:spcAft>
                <a:spcPts val="800"/>
              </a:spcAft>
              <a:buClr>
                <a:srgbClr val="222222"/>
              </a:buClr>
              <a:buSzPct val="100000"/>
              <a:buFont typeface="Arial"/>
              <a:buChar char="●"/>
            </a:pPr>
            <a:r>
              <a:rPr sz="1800" lang="en-US">
                <a:solidFill>
                  <a:schemeClr val="dk1"/>
                </a:solidFill>
              </a:rPr>
              <a:t>Acknowledge the nominating blogger.</a:t>
            </a:r>
          </a:p>
          <a:p>
            <a:pPr rtl="0" lvl="0" indent="-342900" marL="457200">
              <a:lnSpc>
                <a:spcPct val="115000"/>
              </a:lnSpc>
              <a:spcBef>
                <a:spcPts val="500"/>
              </a:spcBef>
              <a:spcAft>
                <a:spcPts val="800"/>
              </a:spcAft>
              <a:buClr>
                <a:srgbClr val="222222"/>
              </a:buClr>
              <a:buSzPct val="100000"/>
              <a:buFont typeface="Arial"/>
              <a:buChar char="●"/>
            </a:pPr>
            <a:r>
              <a:rPr sz="1800" lang="en-US">
                <a:solidFill>
                  <a:schemeClr val="dk1"/>
                </a:solidFill>
              </a:rPr>
              <a:t>Share 11 random facts about yourself.</a:t>
            </a:r>
          </a:p>
          <a:p>
            <a:pPr rtl="0" lvl="0" indent="-342900" marL="457200">
              <a:lnSpc>
                <a:spcPct val="115000"/>
              </a:lnSpc>
              <a:spcBef>
                <a:spcPts val="500"/>
              </a:spcBef>
              <a:spcAft>
                <a:spcPts val="800"/>
              </a:spcAft>
              <a:buClr>
                <a:srgbClr val="222222"/>
              </a:buClr>
              <a:buSzPct val="100000"/>
              <a:buFont typeface="Arial"/>
              <a:buChar char="●"/>
            </a:pPr>
            <a:r>
              <a:rPr sz="1800" lang="en-US">
                <a:solidFill>
                  <a:schemeClr val="dk1"/>
                </a:solidFill>
              </a:rPr>
              <a:t>Answer the 11 questions the nominating blogger has created for you.</a:t>
            </a:r>
          </a:p>
          <a:p>
            <a:pPr rtl="0" lvl="0" indent="-342900" marL="457200">
              <a:lnSpc>
                <a:spcPct val="115000"/>
              </a:lnSpc>
              <a:spcBef>
                <a:spcPts val="500"/>
              </a:spcBef>
              <a:spcAft>
                <a:spcPts val="800"/>
              </a:spcAft>
              <a:buClr>
                <a:srgbClr val="222222"/>
              </a:buClr>
              <a:buSzPct val="100000"/>
              <a:buFont typeface="Arial"/>
              <a:buChar char="●"/>
            </a:pPr>
            <a:r>
              <a:rPr sz="1800" lang="en-US">
                <a:solidFill>
                  <a:schemeClr val="dk1"/>
                </a:solidFill>
              </a:rPr>
              <a:t>List 11 bloggers.</a:t>
            </a:r>
          </a:p>
          <a:p>
            <a:pPr rtl="0" lvl="0" indent="-342900" marL="457200">
              <a:lnSpc>
                <a:spcPct val="115000"/>
              </a:lnSpc>
              <a:spcBef>
                <a:spcPts val="500"/>
              </a:spcBef>
              <a:spcAft>
                <a:spcPts val="800"/>
              </a:spcAft>
              <a:buClr>
                <a:srgbClr val="222222"/>
              </a:buClr>
              <a:buSzPct val="100000"/>
              <a:buFont typeface="Arial"/>
              <a:buChar char="●"/>
            </a:pPr>
            <a:r>
              <a:rPr sz="1800" lang="en-US">
                <a:solidFill>
                  <a:schemeClr val="dk1"/>
                </a:solidFill>
              </a:rPr>
              <a:t>Post 11 questions for the bloggers you nominate to answer, and let all the bloggers know they have been nominated. Don’t nominate a blogger who has nominated you.</a:t>
            </a:r>
          </a:p>
          <a:p>
            <a:pPr rtl="0" lvl="0">
              <a:lnSpc>
                <a:spcPct val="115000"/>
              </a:lnSpc>
              <a:spcBef>
                <a:spcPts val="500"/>
              </a:spcBef>
              <a:spcAft>
                <a:spcPts val="800"/>
              </a:spcAft>
              <a:buNone/>
            </a:pPr>
            <a:r>
              <a:rPr sz="2400" lang="en-US">
                <a:solidFill>
                  <a:schemeClr val="dk1"/>
                </a:solidFill>
              </a:rPr>
              <a:t>Finally join the #quadblogging group via the VLN</a:t>
            </a:r>
          </a:p>
          <a:p>
            <a:pPr rtl="0" lvl="0">
              <a:lnSpc>
                <a:spcPct val="115000"/>
              </a:lnSpc>
              <a:spcBef>
                <a:spcPts val="500"/>
              </a:spcBef>
              <a:spcAft>
                <a:spcPts val="800"/>
              </a:spcAft>
              <a:buNone/>
            </a:pPr>
            <a:r>
              <a:rPr u="sng" sz="1800" lang="en-US">
                <a:solidFill>
                  <a:schemeClr val="hlink"/>
                </a:solidFill>
                <a:hlinkClick r:id="rId4"/>
              </a:rPr>
              <a:t>http://www.vln.school.nz/groups/profile/806819/quadblogging-aotearoa</a:t>
            </a:r>
          </a:p>
          <a:p>
            <a:pPr rtl="0" lvl="0">
              <a:lnSpc>
                <a:spcPct val="115000"/>
              </a:lnSpc>
              <a:spcBef>
                <a:spcPts val="500"/>
              </a:spcBef>
              <a:spcAft>
                <a:spcPts val="800"/>
              </a:spcAft>
              <a:buNone/>
            </a:pPr>
            <a:r>
              <a:rPr sz="3000" lang="en-US">
                <a:solidFill>
                  <a:schemeClr val="dk1"/>
                </a:solidFill>
              </a:rPr>
              <a:t>Sonya </a:t>
            </a:r>
            <a:r>
              <a:rPr u="sng" sz="3000" lang="en-US">
                <a:solidFill>
                  <a:schemeClr val="hlink"/>
                </a:solidFill>
                <a:hlinkClick r:id="rId5"/>
              </a:rPr>
              <a:t>@vanschaijik</a:t>
            </a:r>
            <a:r>
              <a:rPr sz="3000" lang="en-US">
                <a:solidFill>
                  <a:schemeClr val="dk1"/>
                </a:solidFill>
              </a:rPr>
              <a:t> 6/01/14</a:t>
            </a:r>
          </a:p>
          <a:p>
            <a:pPr rtl="0" lvl="0">
              <a:lnSpc>
                <a:spcPct val="115000"/>
              </a:lnSpc>
              <a:spcBef>
                <a:spcPts val="500"/>
              </a:spcBef>
              <a:spcAft>
                <a:spcPts val="800"/>
              </a:spcAft>
              <a:buNone/>
            </a:pPr>
            <a:r>
              <a:t/>
            </a:r>
            <a:endParaRPr sz="1800">
              <a:solidFill>
                <a:schemeClr val="dk1"/>
              </a:solidFill>
            </a:endParaRPr>
          </a:p>
          <a:p>
            <a:pPr rtl="0" lvl="0">
              <a:spcBef>
                <a:spcPts val="0"/>
              </a:spcBef>
              <a:buNone/>
            </a:pPr>
            <a:r>
              <a:t/>
            </a:r>
            <a:endParaRPr sz="2400"/>
          </a:p>
          <a:p>
            <a:pPr rtl="0" lvl="0">
              <a:spcBef>
                <a:spcPts val="0"/>
              </a:spcBef>
              <a:buNone/>
            </a:pPr>
            <a:r>
              <a:t/>
            </a:r>
            <a:endParaRPr sz="2400"/>
          </a:p>
          <a:p>
            <a:pPr rtl="0" lvl="0">
              <a:spcBef>
                <a:spcPts val="0"/>
              </a:spcBef>
              <a:buNone/>
            </a:pPr>
            <a:r>
              <a:t/>
            </a:r>
            <a:endParaRPr sz="2400"/>
          </a:p>
          <a:p>
            <a:pPr rtl="0" lvl="0">
              <a:spcBef>
                <a:spcPts val="0"/>
              </a:spcBef>
              <a:buNone/>
            </a:pPr>
            <a:r>
              <a:t/>
            </a:r>
            <a:endParaRPr sz="2400"/>
          </a:p>
          <a:p>
            <a:pPr rtl="0" lvl="0">
              <a:spcBef>
                <a:spcPts val="0"/>
              </a:spcBef>
              <a:buNone/>
            </a:pPr>
            <a:r>
              <a:t/>
            </a:r>
            <a:endParaRPr sz="2400"/>
          </a:p>
          <a:p>
            <a:pPr rtl="0" lvl="0">
              <a:spcBef>
                <a:spcPts val="0"/>
              </a:spcBef>
              <a:buNone/>
            </a:pPr>
            <a:r>
              <a:t/>
            </a:r>
            <a:endParaRPr sz="2400"/>
          </a:p>
          <a:p>
            <a:pPr rtl="0" lvl="0">
              <a:spcBef>
                <a:spcPts val="0"/>
              </a:spcBef>
              <a:buNone/>
            </a:pPr>
            <a:r>
              <a:t/>
            </a:r>
            <a:endParaRPr sz="2400"/>
          </a:p>
          <a:p>
            <a:pPr rtl="0" lvl="0">
              <a:spcBef>
                <a:spcPts val="0"/>
              </a:spcBef>
              <a:buNone/>
            </a:pPr>
            <a:r>
              <a:t/>
            </a:r>
            <a:endParaRPr sz="2400"/>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y="0" x="0"/>
          <a:ext cy="0" cx="0"/>
          <a:chOff y="0" x="0"/>
          <a:chExt cy="0" cx="0"/>
        </a:xfrm>
      </p:grpSpPr>
      <p:pic>
        <p:nvPicPr>
          <p:cNvPr id="160" name="Shape 160"/>
          <p:cNvPicPr preferRelativeResize="0"/>
          <p:nvPr/>
        </p:nvPicPr>
        <p:blipFill>
          <a:blip r:embed="rId3">
            <a:alphaModFix/>
          </a:blip>
          <a:stretch>
            <a:fillRect/>
          </a:stretch>
        </p:blipFill>
        <p:spPr>
          <a:xfrm>
            <a:off y="3637275" x="3313100"/>
            <a:ext cy="2857500" cx="3533775"/>
          </a:xfrm>
          <a:prstGeom prst="rect">
            <a:avLst/>
          </a:prstGeom>
          <a:noFill/>
          <a:ln>
            <a:noFill/>
          </a:ln>
        </p:spPr>
      </p:pic>
      <p:sp>
        <p:nvSpPr>
          <p:cNvPr id="161" name="Shape 161"/>
          <p:cNvSpPr txBox="1"/>
          <p:nvPr/>
        </p:nvSpPr>
        <p:spPr>
          <a:xfrm>
            <a:off y="954575" x="770375"/>
            <a:ext cy="4036199" cx="8440499"/>
          </a:xfrm>
          <a:prstGeom prst="rect">
            <a:avLst/>
          </a:prstGeom>
          <a:noFill/>
          <a:ln>
            <a:noFill/>
          </a:ln>
        </p:spPr>
        <p:txBody>
          <a:bodyPr bIns="91425" rIns="91425" lIns="91425" tIns="91425" anchor="t" anchorCtr="0">
            <a:noAutofit/>
          </a:bodyPr>
          <a:lstStyle/>
          <a:p>
            <a:pPr rtl="0" lvl="0">
              <a:spcBef>
                <a:spcPts val="0"/>
              </a:spcBef>
              <a:buNone/>
            </a:pPr>
            <a:r>
              <a:rPr sz="2400" lang="en-US">
                <a:solidFill>
                  <a:srgbClr val="FF0000"/>
                </a:solidFill>
                <a:latin typeface="Droid Serif"/>
                <a:ea typeface="Droid Serif"/>
                <a:cs typeface="Droid Serif"/>
                <a:sym typeface="Droid Serif"/>
              </a:rPr>
              <a:t>Photocopy 30 puzzle pieces and get each student to take a selfie and write 5 fun facts to go with their piece. Have them colour/paint/dye/decorate their whole piece. Then create a huge puzzle by putting the pieces on display. Talk about how we ‘fit’ together as a class, we come in as individual pieces and we can still be individuals but together we make a great picture! </a:t>
            </a:r>
          </a:p>
          <a:p>
            <a:pPr>
              <a:spcBef>
                <a:spcPts val="0"/>
              </a:spcBef>
              <a:buNone/>
            </a:pPr>
            <a:r>
              <a:rPr sz="2400" lang="en-US">
                <a:latin typeface="Droid Serif"/>
                <a:ea typeface="Droid Serif"/>
                <a:cs typeface="Droid Serif"/>
                <a:sym typeface="Droid Serif"/>
              </a:rPr>
              <a:t>@krivett1</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y="0" x="0"/>
          <a:ext cy="0" cx="0"/>
          <a:chOff y="0" x="0"/>
          <a:chExt cy="0" cx="0"/>
        </a:xfrm>
      </p:grpSpPr>
      <p:pic>
        <p:nvPicPr>
          <p:cNvPr id="166" name="Shape 166"/>
          <p:cNvPicPr preferRelativeResize="0"/>
          <p:nvPr/>
        </p:nvPicPr>
        <p:blipFill>
          <a:blip r:embed="rId3">
            <a:alphaModFix/>
          </a:blip>
          <a:stretch>
            <a:fillRect/>
          </a:stretch>
        </p:blipFill>
        <p:spPr>
          <a:xfrm>
            <a:off y="1134232" x="4167600"/>
            <a:ext cy="4690642" cx="4629724"/>
          </a:xfrm>
          <a:prstGeom prst="rect">
            <a:avLst/>
          </a:prstGeom>
          <a:noFill/>
          <a:ln>
            <a:noFill/>
          </a:ln>
        </p:spPr>
      </p:pic>
      <p:sp>
        <p:nvSpPr>
          <p:cNvPr id="167" name="Shape 167"/>
          <p:cNvSpPr txBox="1"/>
          <p:nvPr/>
        </p:nvSpPr>
        <p:spPr>
          <a:xfrm>
            <a:off y="1593050" x="986400"/>
            <a:ext cy="3304500" cx="2786700"/>
          </a:xfrm>
          <a:prstGeom prst="rect">
            <a:avLst/>
          </a:prstGeom>
          <a:noFill/>
          <a:ln>
            <a:noFill/>
          </a:ln>
        </p:spPr>
        <p:txBody>
          <a:bodyPr bIns="91425" rIns="91425" lIns="91425" tIns="91425" anchor="t" anchorCtr="0">
            <a:noAutofit/>
          </a:bodyPr>
          <a:lstStyle/>
          <a:p>
            <a:pPr>
              <a:spcBef>
                <a:spcPts val="0"/>
              </a:spcBef>
              <a:buNone/>
            </a:pPr>
            <a:r>
              <a:rPr sz="1800" lang="en-US"/>
              <a:t>The previous slide  has an explanation about a class puzzle. Here is an example of what my year 1&amp;2 class made last year. The children drew themselves in the middle of the puzzle piece and around the outside they drew things that they enjoyed doing.</a:t>
            </a:r>
          </a:p>
        </p:txBody>
      </p:sp>
      <p:sp>
        <p:nvSpPr>
          <p:cNvPr id="168" name="Shape 168"/>
          <p:cNvSpPr txBox="1"/>
          <p:nvPr/>
        </p:nvSpPr>
        <p:spPr>
          <a:xfrm>
            <a:off y="5514025" x="1183700"/>
            <a:ext cy="310800" cx="1479600"/>
          </a:xfrm>
          <a:prstGeom prst="rect">
            <a:avLst/>
          </a:prstGeom>
          <a:noFill/>
          <a:ln>
            <a:noFill/>
          </a:ln>
        </p:spPr>
        <p:txBody>
          <a:bodyPr bIns="91425" rIns="91425" lIns="91425" tIns="91425" anchor="t" anchorCtr="0">
            <a:noAutofit/>
          </a:bodyPr>
          <a:lstStyle/>
          <a:p>
            <a:pPr>
              <a:spcBef>
                <a:spcPts val="0"/>
              </a:spcBef>
              <a:buNone/>
            </a:pPr>
            <a:r>
              <a:rPr lang="en-US"/>
              <a:t>@StephKitto1</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y="0" x="0"/>
          <a:ext cy="0" cx="0"/>
          <a:chOff y="0" x="0"/>
          <a:chExt cy="0" cx="0"/>
        </a:xfrm>
      </p:grpSpPr>
      <p:pic>
        <p:nvPicPr>
          <p:cNvPr id="173" name="Shape 173"/>
          <p:cNvPicPr preferRelativeResize="0"/>
          <p:nvPr/>
        </p:nvPicPr>
        <p:blipFill>
          <a:blip r:embed="rId3">
            <a:alphaModFix/>
          </a:blip>
          <a:stretch>
            <a:fillRect/>
          </a:stretch>
        </p:blipFill>
        <p:spPr>
          <a:xfrm>
            <a:off y="1084422" x="1169627"/>
            <a:ext cy="4959174" cx="7715624"/>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y="0" x="0"/>
          <a:ext cy="0" cx="0"/>
          <a:chOff y="0" x="0"/>
          <a:chExt cy="0" cx="0"/>
        </a:xfrm>
      </p:grpSpPr>
      <p:sp>
        <p:nvSpPr>
          <p:cNvPr id="178" name="Shape 178"/>
          <p:cNvSpPr txBox="1"/>
          <p:nvPr>
            <p:ph type="title"/>
          </p:nvPr>
        </p:nvSpPr>
        <p:spPr>
          <a:xfrm>
            <a:off y="609600" x="304800"/>
            <a:ext cy="914400" cx="9550500"/>
          </a:xfrm>
          <a:prstGeom prst="rect">
            <a:avLst/>
          </a:prstGeom>
        </p:spPr>
        <p:txBody>
          <a:bodyPr bIns="91425" rIns="91425" lIns="91425" tIns="91425" anchor="t" anchorCtr="0">
            <a:noAutofit/>
          </a:bodyPr>
          <a:lstStyle/>
          <a:p>
            <a:pPr>
              <a:spcBef>
                <a:spcPts val="0"/>
              </a:spcBef>
              <a:buNone/>
            </a:pPr>
            <a:r>
              <a:rPr lang="en-US"/>
              <a:t>Wait till the second week before giving out course statements</a:t>
            </a:r>
          </a:p>
        </p:txBody>
      </p:sp>
      <p:sp>
        <p:nvSpPr>
          <p:cNvPr id="179" name="Shape 179"/>
          <p:cNvSpPr txBox="1"/>
          <p:nvPr>
            <p:ph idx="1" type="body"/>
          </p:nvPr>
        </p:nvSpPr>
        <p:spPr>
          <a:xfrm>
            <a:off y="2362200" x="508000"/>
            <a:ext cy="3217199" cx="9144000"/>
          </a:xfrm>
          <a:prstGeom prst="rect">
            <a:avLst/>
          </a:prstGeom>
        </p:spPr>
        <p:txBody>
          <a:bodyPr bIns="91425" rIns="91425" lIns="91425" tIns="91425" anchor="t" anchorCtr="0">
            <a:noAutofit/>
          </a:bodyPr>
          <a:lstStyle/>
          <a:p>
            <a:pPr rtl="0">
              <a:spcBef>
                <a:spcPts val="0"/>
              </a:spcBef>
              <a:buNone/>
            </a:pPr>
            <a:r>
              <a:rPr lang="en-US"/>
              <a:t>Before deciding what Achievement Standards you are going to deliver, find out who your students are, what they are interested in.</a:t>
            </a:r>
          </a:p>
          <a:p>
            <a:pPr rtl="0">
              <a:spcBef>
                <a:spcPts val="0"/>
              </a:spcBef>
              <a:buNone/>
            </a:pPr>
            <a:r>
              <a:t/>
            </a:r>
            <a:endParaRPr/>
          </a:p>
          <a:p>
            <a:pPr rtl="0">
              <a:spcBef>
                <a:spcPts val="0"/>
              </a:spcBef>
              <a:buNone/>
            </a:pPr>
            <a:r>
              <a:rPr lang="en-US"/>
              <a:t>Design a course with them in mind. Is there an authentic context or theme you can use to help with assessments to make them interesting/engaging.</a:t>
            </a:r>
          </a:p>
          <a:p>
            <a:pPr rtl="0">
              <a:spcBef>
                <a:spcPts val="0"/>
              </a:spcBef>
              <a:buNone/>
            </a:pPr>
            <a:r>
              <a:t/>
            </a:r>
            <a:endParaRPr/>
          </a:p>
          <a:p>
            <a:pPr>
              <a:spcBef>
                <a:spcPts val="0"/>
              </a:spcBef>
              <a:buNone/>
            </a:pPr>
            <a:r>
              <a:t/>
            </a:r>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y="0" x="0"/>
          <a:ext cy="0" cx="0"/>
          <a:chOff y="0" x="0"/>
          <a:chExt cy="0" cx="0"/>
        </a:xfrm>
      </p:grpSpPr>
      <p:sp>
        <p:nvSpPr>
          <p:cNvPr id="184" name="Shape 184"/>
          <p:cNvSpPr txBox="1"/>
          <p:nvPr>
            <p:ph type="title"/>
          </p:nvPr>
        </p:nvSpPr>
        <p:spPr>
          <a:xfrm>
            <a:off y="609600" x="304800"/>
            <a:ext cy="914400" cx="9550500"/>
          </a:xfrm>
          <a:prstGeom prst="rect">
            <a:avLst/>
          </a:prstGeom>
        </p:spPr>
        <p:txBody>
          <a:bodyPr bIns="91425" rIns="91425" lIns="91425" tIns="91425" anchor="t" anchorCtr="0">
            <a:noAutofit/>
          </a:bodyPr>
          <a:lstStyle/>
          <a:p>
            <a:pPr>
              <a:spcBef>
                <a:spcPts val="0"/>
              </a:spcBef>
              <a:buNone/>
            </a:pPr>
            <a:r>
              <a:rPr lang="en-US"/>
              <a:t>Things to go over...</a:t>
            </a:r>
          </a:p>
        </p:txBody>
      </p:sp>
      <p:sp>
        <p:nvSpPr>
          <p:cNvPr id="185" name="Shape 185"/>
          <p:cNvSpPr txBox="1"/>
          <p:nvPr>
            <p:ph idx="1" type="body"/>
          </p:nvPr>
        </p:nvSpPr>
        <p:spPr>
          <a:xfrm>
            <a:off y="1828800" x="508000"/>
            <a:ext cy="5486399" cx="4267199"/>
          </a:xfrm>
          <a:prstGeom prst="rect">
            <a:avLst/>
          </a:prstGeom>
        </p:spPr>
        <p:txBody>
          <a:bodyPr bIns="91425" rIns="91425" lIns="91425" tIns="91425" anchor="t" anchorCtr="0">
            <a:noAutofit/>
          </a:bodyPr>
          <a:lstStyle/>
          <a:p>
            <a:pPr rtl="0" lvl="0">
              <a:spcBef>
                <a:spcPts val="0"/>
              </a:spcBef>
              <a:buClr>
                <a:schemeClr val="dk1"/>
              </a:buClr>
              <a:buSzPct val="45833"/>
              <a:buFont typeface="Arial"/>
              <a:buNone/>
            </a:pPr>
            <a:r>
              <a:rPr b="1" sz="2400" lang="en-US"/>
              <a:t>What is the purpose of your course?</a:t>
            </a:r>
          </a:p>
          <a:p>
            <a:pPr rtl="0" lvl="0">
              <a:spcBef>
                <a:spcPts val="0"/>
              </a:spcBef>
              <a:buClr>
                <a:schemeClr val="dk1"/>
              </a:buClr>
              <a:buSzPct val="45833"/>
              <a:buFont typeface="Arial"/>
              <a:buNone/>
            </a:pPr>
            <a:r>
              <a:rPr sz="2400" lang="en-US"/>
              <a:t>What is important and therefore worth spending time on?</a:t>
            </a:r>
          </a:p>
          <a:p>
            <a:pPr rtl="0" lvl="0">
              <a:spcBef>
                <a:spcPts val="0"/>
              </a:spcBef>
              <a:buNone/>
            </a:pPr>
            <a:r>
              <a:t/>
            </a:r>
            <a:endParaRPr sz="2400"/>
          </a:p>
          <a:p>
            <a:pPr rtl="0" lvl="0">
              <a:spcBef>
                <a:spcPts val="0"/>
              </a:spcBef>
              <a:buClr>
                <a:schemeClr val="dk1"/>
              </a:buClr>
              <a:buSzPct val="45833"/>
              <a:buFont typeface="Arial"/>
              <a:buNone/>
            </a:pPr>
            <a:r>
              <a:rPr b="1" sz="2400" lang="en-US"/>
              <a:t>Who am I trying to attract?</a:t>
            </a:r>
          </a:p>
          <a:p>
            <a:pPr rtl="0">
              <a:spcBef>
                <a:spcPts val="0"/>
              </a:spcBef>
              <a:buNone/>
            </a:pPr>
            <a:r>
              <a:rPr sz="2400" lang="en-US"/>
              <a:t>By selecting this course, what will be the learning outcomes for students?</a:t>
            </a:r>
          </a:p>
          <a:p>
            <a:pPr rtl="0">
              <a:spcBef>
                <a:spcPts val="0"/>
              </a:spcBef>
              <a:buNone/>
            </a:pPr>
            <a:r>
              <a:rPr sz="2400" lang="en-US"/>
              <a:t>(hint: use the Curriculum/body of knowledge material)</a:t>
            </a:r>
          </a:p>
          <a:p>
            <a:pPr>
              <a:spcBef>
                <a:spcPts val="0"/>
              </a:spcBef>
              <a:buNone/>
            </a:pPr>
            <a:r>
              <a:t/>
            </a:r>
            <a:endParaRPr/>
          </a:p>
        </p:txBody>
      </p:sp>
      <p:sp>
        <p:nvSpPr>
          <p:cNvPr id="186" name="Shape 186"/>
          <p:cNvSpPr txBox="1"/>
          <p:nvPr>
            <p:ph idx="2" type="body"/>
          </p:nvPr>
        </p:nvSpPr>
        <p:spPr>
          <a:xfrm>
            <a:off y="1828800" x="5384800"/>
            <a:ext cy="5486399" cx="4267199"/>
          </a:xfrm>
          <a:prstGeom prst="rect">
            <a:avLst/>
          </a:prstGeom>
        </p:spPr>
        <p:txBody>
          <a:bodyPr bIns="91425" rIns="91425" lIns="91425" tIns="91425" anchor="t" anchorCtr="0">
            <a:noAutofit/>
          </a:bodyPr>
          <a:lstStyle/>
          <a:p>
            <a:pPr rtl="0">
              <a:spcBef>
                <a:spcPts val="0"/>
              </a:spcBef>
              <a:buNone/>
            </a:pPr>
            <a:r>
              <a:rPr sz="2400" lang="en-US"/>
              <a:t>Notes:</a:t>
            </a:r>
          </a:p>
          <a:p>
            <a:pPr rtl="0">
              <a:spcBef>
                <a:spcPts val="0"/>
              </a:spcBef>
              <a:buNone/>
            </a:pPr>
            <a:r>
              <a:rPr sz="2400" lang="en-US"/>
              <a:t>Be clear what the course is for and what skills the students will acquire</a:t>
            </a:r>
          </a:p>
          <a:p>
            <a:pPr rtl="0">
              <a:spcBef>
                <a:spcPts val="0"/>
              </a:spcBef>
              <a:buNone/>
            </a:pPr>
            <a:r>
              <a:t/>
            </a:r>
            <a:endParaRPr sz="2400"/>
          </a:p>
          <a:p>
            <a:pPr rtl="0">
              <a:spcBef>
                <a:spcPts val="0"/>
              </a:spcBef>
              <a:buNone/>
            </a:pPr>
            <a:r>
              <a:rPr sz="2400" lang="en-US"/>
              <a:t>Have a look at - The New Zealand Curriculum, Page 3, Teaching as Inquiry</a:t>
            </a:r>
          </a:p>
          <a:p>
            <a:pPr rtl="0">
              <a:spcBef>
                <a:spcPts val="0"/>
              </a:spcBef>
              <a:buNone/>
            </a:pPr>
            <a:r>
              <a:t/>
            </a:r>
            <a:endParaRPr sz="2400"/>
          </a:p>
          <a:p>
            <a:pPr rtl="0">
              <a:spcBef>
                <a:spcPts val="0"/>
              </a:spcBef>
              <a:buNone/>
            </a:pPr>
            <a:r>
              <a:rPr sz="2400" lang="en-US"/>
              <a:t>And remember the 3 C’s - Clear Pathways - Coherency - Consistency</a:t>
            </a:r>
          </a:p>
          <a:p>
            <a:pPr rtl="0">
              <a:spcBef>
                <a:spcPts val="0"/>
              </a:spcBef>
              <a:buNone/>
            </a:pPr>
            <a:r>
              <a:t/>
            </a:r>
            <a:endParaRPr/>
          </a:p>
          <a:p>
            <a:pPr rtl="0">
              <a:spcBef>
                <a:spcPts val="0"/>
              </a:spcBef>
              <a:buNone/>
            </a:pPr>
            <a:r>
              <a:t/>
            </a:r>
            <a:endParaRPr/>
          </a:p>
          <a:p>
            <a:pPr>
              <a:spcBef>
                <a:spcPts val="0"/>
              </a:spcBef>
              <a:buNone/>
            </a:pPr>
            <a:r>
              <a:t/>
            </a: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 name="Shape 33"/>
        <p:cNvGrpSpPr/>
        <p:nvPr/>
      </p:nvGrpSpPr>
      <p:grpSpPr>
        <a:xfrm>
          <a:off y="0" x="0"/>
          <a:ext cy="0" cx="0"/>
          <a:chOff y="0" x="0"/>
          <a:chExt cy="0" cx="0"/>
        </a:xfrm>
      </p:grpSpPr>
      <p:sp>
        <p:nvSpPr>
          <p:cNvPr id="34" name="Shape 34"/>
          <p:cNvSpPr txBox="1"/>
          <p:nvPr>
            <p:ph idx="1" type="body"/>
          </p:nvPr>
        </p:nvSpPr>
        <p:spPr>
          <a:xfrm>
            <a:off y="1034475" x="232125"/>
            <a:ext cy="5551199" cx="9213900"/>
          </a:xfrm>
          <a:prstGeom prst="rect">
            <a:avLst/>
          </a:prstGeom>
        </p:spPr>
        <p:txBody>
          <a:bodyPr bIns="38100" rIns="38100" lIns="38100" tIns="38100" anchor="t" anchorCtr="0">
            <a:noAutofit/>
          </a:bodyPr>
          <a:lstStyle/>
          <a:p>
            <a:pPr rtl="0">
              <a:lnSpc>
                <a:spcPct val="100000"/>
              </a:lnSpc>
              <a:spcBef>
                <a:spcPts val="0"/>
              </a:spcBef>
              <a:buNone/>
            </a:pPr>
            <a:r>
              <a:t/>
            </a:r>
            <a:endParaRPr sz="1866">
              <a:solidFill>
                <a:srgbClr val="000000"/>
              </a:solidFill>
              <a:latin typeface="Arial"/>
              <a:ea typeface="Arial"/>
              <a:cs typeface="Arial"/>
              <a:sym typeface="Arial"/>
            </a:endParaRPr>
          </a:p>
          <a:p>
            <a:pPr rtl="0">
              <a:lnSpc>
                <a:spcPct val="100000"/>
              </a:lnSpc>
              <a:spcBef>
                <a:spcPts val="0"/>
              </a:spcBef>
              <a:buNone/>
            </a:pPr>
            <a:r>
              <a:t/>
            </a:r>
            <a:endParaRPr sz="1866" i="0">
              <a:solidFill>
                <a:srgbClr val="000000"/>
              </a:solidFill>
              <a:latin typeface="Arial"/>
              <a:ea typeface="Arial"/>
              <a:cs typeface="Arial"/>
              <a:sym typeface="Arial"/>
            </a:endParaRPr>
          </a:p>
          <a:p>
            <a:pPr rtl="0">
              <a:lnSpc>
                <a:spcPct val="100000"/>
              </a:lnSpc>
              <a:spcBef>
                <a:spcPts val="0"/>
              </a:spcBef>
              <a:buNone/>
            </a:pPr>
            <a:r>
              <a:t/>
            </a:r>
            <a:endParaRPr sz="1866" i="0">
              <a:solidFill>
                <a:srgbClr val="000000"/>
              </a:solidFill>
              <a:latin typeface="Arial"/>
              <a:ea typeface="Arial"/>
              <a:cs typeface="Arial"/>
              <a:sym typeface="Arial"/>
            </a:endParaRPr>
          </a:p>
          <a:p>
            <a:pPr rtl="0">
              <a:lnSpc>
                <a:spcPct val="100000"/>
              </a:lnSpc>
              <a:spcBef>
                <a:spcPts val="0"/>
              </a:spcBef>
              <a:buNone/>
            </a:pPr>
            <a:r>
              <a:rPr sz="1866" lang="en-US" i="0">
                <a:solidFill>
                  <a:srgbClr val="000000"/>
                </a:solidFill>
                <a:latin typeface="Arial"/>
                <a:ea typeface="Arial"/>
                <a:cs typeface="Arial"/>
                <a:sym typeface="Arial"/>
              </a:rPr>
              <a:t>Start the year by taking class to the field with a feather pillow - allow them to spread the feathers far and wide.  Take many photos for collage, slideshow or blogging.  Share the story above and reflect on the impact of our words....</a:t>
            </a:r>
          </a:p>
        </p:txBody>
      </p:sp>
      <p:pic>
        <p:nvPicPr>
          <p:cNvPr id="35" name="Shape 35"/>
          <p:cNvPicPr preferRelativeResize="0"/>
          <p:nvPr/>
        </p:nvPicPr>
        <p:blipFill>
          <a:blip r:embed="rId3">
            <a:alphaModFix/>
          </a:blip>
          <a:stretch>
            <a:fillRect/>
          </a:stretch>
        </p:blipFill>
        <p:spPr>
          <a:xfrm>
            <a:off y="6197600" x="8229600"/>
            <a:ext cy="563524" cx="1599699"/>
          </a:xfrm>
          <a:prstGeom prst="rect">
            <a:avLst/>
          </a:prstGeom>
          <a:noFill/>
          <a:ln>
            <a:noFill/>
          </a:ln>
        </p:spPr>
      </p:pic>
      <p:sp>
        <p:nvSpPr>
          <p:cNvPr id="36" name="Shape 36"/>
          <p:cNvSpPr txBox="1"/>
          <p:nvPr>
            <p:ph idx="2" type="subTitle"/>
          </p:nvPr>
        </p:nvSpPr>
        <p:spPr>
          <a:xfrm>
            <a:off y="5841975" x="711200"/>
            <a:ext cy="727699" cx="6592600"/>
          </a:xfrm>
          <a:prstGeom prst="rect">
            <a:avLst/>
          </a:prstGeom>
        </p:spPr>
        <p:txBody>
          <a:bodyPr bIns="38100" rIns="38100" lIns="38100" tIns="38100" anchor="t" anchorCtr="0">
            <a:noAutofit/>
          </a:bodyPr>
          <a:lstStyle/>
          <a:p>
            <a:pPr algn="l" rtl="0">
              <a:lnSpc>
                <a:spcPct val="100000"/>
              </a:lnSpc>
              <a:spcBef>
                <a:spcPts val="0"/>
              </a:spcBef>
              <a:buNone/>
            </a:pPr>
            <a:r>
              <a:rPr sz="1866" lang="en-US">
                <a:solidFill>
                  <a:srgbClr val="20124D"/>
                </a:solidFill>
                <a:latin typeface="Trebuchet MS"/>
                <a:ea typeface="Trebuchet MS"/>
                <a:cs typeface="Trebuchet MS"/>
                <a:sym typeface="Trebuchet MS"/>
              </a:rPr>
              <a:t>This work is licensed under a </a:t>
            </a:r>
            <a:r>
              <a:rPr u="sng" sz="1866" lang="en-US">
                <a:solidFill>
                  <a:srgbClr val="6A9121"/>
                </a:solidFill>
                <a:latin typeface="Trebuchet MS"/>
                <a:ea typeface="Trebuchet MS"/>
                <a:cs typeface="Trebuchet MS"/>
                <a:sym typeface="Trebuchet MS"/>
                <a:hlinkClick r:id="rId4"/>
              </a:rPr>
              <a:t>Creative Commons</a:t>
            </a:r>
            <a:r>
              <a:rPr sz="1866" lang="en-US">
                <a:solidFill>
                  <a:srgbClr val="20124D"/>
                </a:solidFill>
                <a:latin typeface="Trebuchet MS"/>
                <a:ea typeface="Trebuchet MS"/>
                <a:cs typeface="Trebuchet MS"/>
                <a:sym typeface="Trebuchet MS"/>
              </a:rPr>
              <a:t> Attribution Noncommercial Share Alike 3.0 License.</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y="0" x="0"/>
          <a:ext cy="0" cx="0"/>
          <a:chOff y="0" x="0"/>
          <a:chExt cy="0" cx="0"/>
        </a:xfrm>
      </p:grpSpPr>
      <p:sp>
        <p:nvSpPr>
          <p:cNvPr id="191" name="Shape 191"/>
          <p:cNvSpPr txBox="1"/>
          <p:nvPr>
            <p:ph type="title"/>
          </p:nvPr>
        </p:nvSpPr>
        <p:spPr>
          <a:xfrm>
            <a:off y="609600" x="304800"/>
            <a:ext cy="914400" cx="9550500"/>
          </a:xfrm>
          <a:prstGeom prst="rect">
            <a:avLst/>
          </a:prstGeom>
        </p:spPr>
        <p:txBody>
          <a:bodyPr bIns="91425" rIns="91425" lIns="91425" tIns="91425" anchor="t" anchorCtr="0">
            <a:noAutofit/>
          </a:bodyPr>
          <a:lstStyle/>
          <a:p>
            <a:pPr>
              <a:spcBef>
                <a:spcPts val="0"/>
              </a:spcBef>
              <a:buNone/>
            </a:pPr>
            <a:r>
              <a:rPr lang="en-US"/>
              <a:t>Have you looked at POND?</a:t>
            </a:r>
          </a:p>
        </p:txBody>
      </p:sp>
      <p:sp>
        <p:nvSpPr>
          <p:cNvPr id="192" name="Shape 192"/>
          <p:cNvSpPr txBox="1"/>
          <p:nvPr>
            <p:ph idx="1" type="body"/>
          </p:nvPr>
        </p:nvSpPr>
        <p:spPr>
          <a:xfrm>
            <a:off y="1828800" x="508000"/>
            <a:ext cy="5486399" cx="9144000"/>
          </a:xfrm>
          <a:prstGeom prst="rect">
            <a:avLst/>
          </a:prstGeom>
        </p:spPr>
        <p:txBody>
          <a:bodyPr bIns="91425" rIns="91425" lIns="91425" tIns="91425" anchor="t" anchorCtr="0">
            <a:noAutofit/>
          </a:bodyPr>
          <a:lstStyle/>
          <a:p>
            <a:pPr rtl="0">
              <a:spcBef>
                <a:spcPts val="0"/>
              </a:spcBef>
              <a:buNone/>
            </a:pPr>
            <a:r>
              <a:rPr u="sng" lang="en-US">
                <a:solidFill>
                  <a:schemeClr val="hlink"/>
                </a:solidFill>
                <a:hlinkClick r:id="rId3"/>
              </a:rPr>
              <a:t>www.pond.co.nz</a:t>
            </a:r>
            <a:r>
              <a:rPr lang="en-US"/>
              <a:t> is a great place to go to search for resources that teachers use in their classrooms, you might find a resourse or learning ideas that could assist with a unit that you are planning. </a:t>
            </a:r>
          </a:p>
          <a:p>
            <a:pPr rtl="0">
              <a:spcBef>
                <a:spcPts val="0"/>
              </a:spcBef>
              <a:buNone/>
            </a:pPr>
            <a:r>
              <a:t/>
            </a:r>
            <a:endParaRPr/>
          </a:p>
          <a:p>
            <a:pPr rtl="0">
              <a:spcBef>
                <a:spcPts val="0"/>
              </a:spcBef>
              <a:buNone/>
            </a:pPr>
            <a:r>
              <a:rPr lang="en-US"/>
              <a:t>Share your thoughts and if you like it give it a Ka Pai! </a:t>
            </a:r>
          </a:p>
          <a:p>
            <a:pPr rtl="0">
              <a:spcBef>
                <a:spcPts val="0"/>
              </a:spcBef>
              <a:buNone/>
            </a:pPr>
            <a:r>
              <a:t/>
            </a:r>
            <a:endParaRPr/>
          </a:p>
          <a:p>
            <a:pPr>
              <a:spcBef>
                <a:spcPts val="0"/>
              </a:spcBef>
              <a:buNone/>
            </a:pPr>
            <a:r>
              <a:t/>
            </a:r>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y="0" x="0"/>
          <a:ext cy="0" cx="0"/>
          <a:chOff y="0" x="0"/>
          <a:chExt cy="0" cx="0"/>
        </a:xfrm>
      </p:grpSpPr>
      <p:pic>
        <p:nvPicPr>
          <p:cNvPr id="197" name="Shape 197"/>
          <p:cNvPicPr preferRelativeResize="0"/>
          <p:nvPr/>
        </p:nvPicPr>
        <p:blipFill>
          <a:blip r:embed="rId3">
            <a:alphaModFix/>
          </a:blip>
          <a:stretch>
            <a:fillRect/>
          </a:stretch>
        </p:blipFill>
        <p:spPr>
          <a:xfrm>
            <a:off y="2576225" x="1461122"/>
            <a:ext cy="4195025" cx="6836076"/>
          </a:xfrm>
          <a:prstGeom prst="rect">
            <a:avLst/>
          </a:prstGeom>
          <a:noFill/>
          <a:ln>
            <a:noFill/>
          </a:ln>
        </p:spPr>
      </p:pic>
      <p:sp>
        <p:nvSpPr>
          <p:cNvPr id="198" name="Shape 198"/>
          <p:cNvSpPr txBox="1"/>
          <p:nvPr/>
        </p:nvSpPr>
        <p:spPr>
          <a:xfrm>
            <a:off y="906250" x="508250"/>
            <a:ext cy="1350300" cx="8776200"/>
          </a:xfrm>
          <a:prstGeom prst="rect">
            <a:avLst/>
          </a:prstGeom>
          <a:noFill/>
          <a:ln>
            <a:noFill/>
          </a:ln>
        </p:spPr>
        <p:txBody>
          <a:bodyPr bIns="91425" rIns="91425" lIns="91425" tIns="91425" anchor="t" anchorCtr="0">
            <a:noAutofit/>
          </a:bodyPr>
          <a:lstStyle/>
          <a:p>
            <a:pPr rtl="0">
              <a:spcBef>
                <a:spcPts val="0"/>
              </a:spcBef>
              <a:buNone/>
            </a:pPr>
            <a:r>
              <a:rPr sz="1800" lang="en-US">
                <a:latin typeface="Alfa Slab One"/>
                <a:ea typeface="Alfa Slab One"/>
                <a:cs typeface="Alfa Slab One"/>
                <a:sym typeface="Alfa Slab One"/>
              </a:rPr>
              <a:t>Class Quilt:</a:t>
            </a:r>
          </a:p>
          <a:p>
            <a:pPr rtl="0">
              <a:spcBef>
                <a:spcPts val="0"/>
              </a:spcBef>
              <a:buNone/>
            </a:pPr>
            <a:r>
              <a:rPr lang="en-US">
                <a:solidFill>
                  <a:schemeClr val="dk1"/>
                </a:solidFill>
                <a:latin typeface="Roboto Slab"/>
                <a:ea typeface="Roboto Slab"/>
                <a:cs typeface="Roboto Slab"/>
                <a:sym typeface="Roboto Slab"/>
              </a:rPr>
              <a:t>This is just a rough template and the words/ themes for each square could easily be changed to whatever you want the students to draw about. The idea is that the whole class completes one and it goes up on the wall, side by side like a quilt.</a:t>
            </a:r>
          </a:p>
          <a:p>
            <a:pPr rtl="0">
              <a:spcBef>
                <a:spcPts val="0"/>
              </a:spcBef>
              <a:buNone/>
            </a:pPr>
            <a:r>
              <a:t/>
            </a:r>
            <a:endParaRPr>
              <a:solidFill>
                <a:schemeClr val="dk1"/>
              </a:solidFill>
              <a:latin typeface="Roboto Slab"/>
              <a:ea typeface="Roboto Slab"/>
              <a:cs typeface="Roboto Slab"/>
              <a:sym typeface="Roboto Slab"/>
            </a:endParaRPr>
          </a:p>
          <a:p>
            <a:pPr>
              <a:spcBef>
                <a:spcPts val="0"/>
              </a:spcBef>
              <a:buNone/>
            </a:pPr>
            <a:r>
              <a:rPr lang="en-US">
                <a:solidFill>
                  <a:schemeClr val="dk1"/>
                </a:solidFill>
                <a:latin typeface="Roboto Slab"/>
                <a:ea typeface="Roboto Slab"/>
                <a:cs typeface="Roboto Slab"/>
                <a:sym typeface="Roboto Slab"/>
              </a:rPr>
              <a:t>@andy_s_crowe</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y="0" x="0"/>
          <a:ext cy="0" cx="0"/>
          <a:chOff y="0" x="0"/>
          <a:chExt cy="0" cx="0"/>
        </a:xfrm>
      </p:grpSpPr>
      <p:sp>
        <p:nvSpPr>
          <p:cNvPr id="203" name="Shape 203"/>
          <p:cNvSpPr txBox="1"/>
          <p:nvPr/>
        </p:nvSpPr>
        <p:spPr>
          <a:xfrm>
            <a:off y="829050" x="770775"/>
            <a:ext cy="5623800" cx="8610599"/>
          </a:xfrm>
          <a:prstGeom prst="rect">
            <a:avLst/>
          </a:prstGeom>
          <a:noFill/>
          <a:ln>
            <a:noFill/>
          </a:ln>
        </p:spPr>
        <p:txBody>
          <a:bodyPr bIns="91425" rIns="91425" lIns="91425" tIns="91425" anchor="t" anchorCtr="0">
            <a:noAutofit/>
          </a:bodyPr>
          <a:lstStyle/>
          <a:p>
            <a:pPr algn="ctr" rtl="0" lvl="0">
              <a:spcBef>
                <a:spcPts val="0"/>
              </a:spcBef>
              <a:buNone/>
            </a:pPr>
            <a:r>
              <a:rPr u="sng" b="1" sz="2400" lang="en-US"/>
              <a:t>Birthday Cards</a:t>
            </a:r>
          </a:p>
          <a:p>
            <a:pPr algn="ctr" rtl="0" lvl="0">
              <a:spcBef>
                <a:spcPts val="0"/>
              </a:spcBef>
              <a:buClr>
                <a:schemeClr val="dk1"/>
              </a:buClr>
              <a:buFont typeface="Arial"/>
              <a:buNone/>
            </a:pPr>
            <a:r>
              <a:t/>
            </a:r>
            <a:endParaRPr sz="2400"/>
          </a:p>
          <a:p>
            <a:pPr rtl="0" lvl="0">
              <a:spcBef>
                <a:spcPts val="0"/>
              </a:spcBef>
              <a:buNone/>
            </a:pPr>
            <a:r>
              <a:rPr sz="2400" lang="en-US"/>
              <a:t>One activity I usually do is to give my new class art and craft resources and get them to make a generic Happy Birthday card. </a:t>
            </a:r>
          </a:p>
          <a:p>
            <a:pPr rtl="0" lvl="0">
              <a:spcBef>
                <a:spcPts val="0"/>
              </a:spcBef>
              <a:buNone/>
            </a:pPr>
            <a:r>
              <a:t/>
            </a:r>
            <a:endParaRPr sz="1800"/>
          </a:p>
          <a:p>
            <a:pPr rtl="0" lvl="0">
              <a:spcBef>
                <a:spcPts val="0"/>
              </a:spcBef>
              <a:buClr>
                <a:schemeClr val="dk1"/>
              </a:buClr>
              <a:buSzPct val="45833"/>
              <a:buFont typeface="Arial"/>
              <a:buNone/>
            </a:pPr>
            <a:r>
              <a:rPr sz="2400" lang="en-US"/>
              <a:t>The children decorate the card and write a general message inside such as 'Happy  Birthday from all your friends in Room 11.' </a:t>
            </a:r>
          </a:p>
          <a:p>
            <a:pPr rtl="0" lvl="0">
              <a:spcBef>
                <a:spcPts val="0"/>
              </a:spcBef>
              <a:buClr>
                <a:schemeClr val="dk1"/>
              </a:buClr>
              <a:buFont typeface="Arial"/>
              <a:buNone/>
            </a:pPr>
            <a:r>
              <a:t/>
            </a:r>
            <a:endParaRPr sz="1800"/>
          </a:p>
          <a:p>
            <a:pPr rtl="0" lvl="0">
              <a:spcBef>
                <a:spcPts val="0"/>
              </a:spcBef>
              <a:buNone/>
            </a:pPr>
            <a:r>
              <a:rPr sz="2400" lang="en-US"/>
              <a:t>Then throughout the year when it a child's birthday they get to choose one of the cards out of a box.</a:t>
            </a:r>
          </a:p>
          <a:p>
            <a:pPr rtl="0" lvl="0">
              <a:spcBef>
                <a:spcPts val="0"/>
              </a:spcBef>
              <a:buNone/>
            </a:pPr>
            <a:r>
              <a:t/>
            </a:r>
            <a:endParaRPr sz="1800"/>
          </a:p>
          <a:p>
            <a:pPr rtl="0" lvl="0">
              <a:spcBef>
                <a:spcPts val="0"/>
              </a:spcBef>
              <a:buNone/>
            </a:pPr>
            <a:r>
              <a:rPr sz="2400" lang="en-US"/>
              <a:t>The children really like the idea and love it when someone chooses their card.</a:t>
            </a:r>
          </a:p>
          <a:p>
            <a:pPr algn="r" rtl="0" lvl="0">
              <a:spcBef>
                <a:spcPts val="0"/>
              </a:spcBef>
              <a:buClr>
                <a:schemeClr val="dk1"/>
              </a:buClr>
              <a:buSzPct val="45833"/>
              <a:buFont typeface="Arial"/>
              <a:buNone/>
            </a:pPr>
            <a:r>
              <a:rPr sz="2400" lang="en-US"/>
              <a:t>@hkkh18</a:t>
            </a:r>
          </a:p>
          <a:p>
            <a:pPr>
              <a:spcBef>
                <a:spcPts val="0"/>
              </a:spcBef>
              <a:buNone/>
            </a:pPr>
            <a:r>
              <a:t/>
            </a:r>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7" name="Shape 207"/>
        <p:cNvGrpSpPr/>
        <p:nvPr/>
      </p:nvGrpSpPr>
      <p:grpSpPr>
        <a:xfrm>
          <a:off y="0" x="0"/>
          <a:ext cy="0" cx="0"/>
          <a:chOff y="0" x="0"/>
          <a:chExt cy="0" cx="0"/>
        </a:xfrm>
      </p:grpSpPr>
      <p:sp>
        <p:nvSpPr>
          <p:cNvPr id="208" name="Shape 208"/>
          <p:cNvSpPr txBox="1"/>
          <p:nvPr/>
        </p:nvSpPr>
        <p:spPr>
          <a:xfrm>
            <a:off y="887350" x="770775"/>
            <a:ext cy="5361599" cx="8581500"/>
          </a:xfrm>
          <a:prstGeom prst="rect">
            <a:avLst/>
          </a:prstGeom>
          <a:noFill/>
          <a:ln>
            <a:noFill/>
          </a:ln>
        </p:spPr>
        <p:txBody>
          <a:bodyPr bIns="91425" rIns="91425" lIns="91425" tIns="91425" anchor="t" anchorCtr="0">
            <a:noAutofit/>
          </a:bodyPr>
          <a:lstStyle/>
          <a:p>
            <a:pPr algn="ctr" rtl="0" lvl="0">
              <a:spcBef>
                <a:spcPts val="0"/>
              </a:spcBef>
              <a:buNone/>
            </a:pPr>
            <a:r>
              <a:rPr u="sng" b="1" sz="2400" lang="en-US"/>
              <a:t>Sharing of Personal Kete</a:t>
            </a:r>
          </a:p>
          <a:p>
            <a:pPr rtl="0" lvl="0">
              <a:spcBef>
                <a:spcPts val="0"/>
              </a:spcBef>
              <a:buNone/>
            </a:pPr>
            <a:r>
              <a:rPr sz="1800" lang="en-US"/>
              <a:t>Letter sent home to each student prior to school starting….</a:t>
            </a:r>
          </a:p>
          <a:p>
            <a:pPr rtl="0" lvl="0">
              <a:spcBef>
                <a:spcPts val="0"/>
              </a:spcBef>
              <a:buNone/>
            </a:pPr>
            <a:r>
              <a:t/>
            </a:r>
            <a:endParaRPr sz="1800"/>
          </a:p>
          <a:p>
            <a:pPr rtl="0" lvl="0">
              <a:spcBef>
                <a:spcPts val="0"/>
              </a:spcBef>
              <a:buNone/>
            </a:pPr>
            <a:r>
              <a:rPr sz="2400" lang="en-US"/>
              <a:t>We would like you to prepare a kete of personal items that expresses  something about yourself. Your kete will help your teachers and classmates understand a  bit more about your personality. Choose a favourite bag or container to keep your personal  belongings in. Include no more than 6 items, e.g. photo, book, trophy, medal, special card or letter, baseball glove, rugby jersey, trinket, toy, game, etc. You will be rostered to share your kete, so you do not need to bring it to school until your sharing day; however it will be great to have it ready to go.</a:t>
            </a:r>
          </a:p>
          <a:p>
            <a:pPr rtl="0" lvl="0">
              <a:spcBef>
                <a:spcPts val="0"/>
              </a:spcBef>
              <a:buClr>
                <a:schemeClr val="dk1"/>
              </a:buClr>
              <a:buFont typeface="Arial"/>
              <a:buNone/>
            </a:pPr>
            <a:r>
              <a:t/>
            </a:r>
            <a:endParaRPr sz="1800"/>
          </a:p>
          <a:p>
            <a:pPr algn="r">
              <a:spcBef>
                <a:spcPts val="0"/>
              </a:spcBef>
              <a:buNone/>
            </a:pPr>
            <a:r>
              <a:rPr sz="1800" lang="en-US"/>
              <a:t>@hkkh18</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y="0" x="0"/>
          <a:ext cy="0" cx="0"/>
          <a:chOff y="0" x="0"/>
          <a:chExt cy="0" cx="0"/>
        </a:xfrm>
      </p:grpSpPr>
      <p:pic>
        <p:nvPicPr>
          <p:cNvPr id="213" name="Shape 213"/>
          <p:cNvPicPr preferRelativeResize="0"/>
          <p:nvPr/>
        </p:nvPicPr>
        <p:blipFill>
          <a:blip r:embed="rId3">
            <a:alphaModFix/>
          </a:blip>
          <a:stretch>
            <a:fillRect/>
          </a:stretch>
        </p:blipFill>
        <p:spPr>
          <a:xfrm>
            <a:off y="2979199" x="2511712"/>
            <a:ext cy="2781599" cx="4544725"/>
          </a:xfrm>
          <a:prstGeom prst="rect">
            <a:avLst/>
          </a:prstGeom>
          <a:noFill/>
          <a:ln>
            <a:noFill/>
          </a:ln>
        </p:spPr>
      </p:pic>
      <p:sp>
        <p:nvSpPr>
          <p:cNvPr id="214" name="Shape 214"/>
          <p:cNvSpPr txBox="1"/>
          <p:nvPr/>
        </p:nvSpPr>
        <p:spPr>
          <a:xfrm>
            <a:off y="1223150" x="1282325"/>
            <a:ext cy="1602900" cx="7003500"/>
          </a:xfrm>
          <a:prstGeom prst="rect">
            <a:avLst/>
          </a:prstGeom>
          <a:noFill/>
          <a:ln>
            <a:noFill/>
          </a:ln>
        </p:spPr>
        <p:txBody>
          <a:bodyPr bIns="91425" rIns="91425" lIns="91425" tIns="91425" anchor="t" anchorCtr="0">
            <a:noAutofit/>
          </a:bodyPr>
          <a:lstStyle/>
          <a:p>
            <a:pPr rtl="0">
              <a:spcBef>
                <a:spcPts val="0"/>
              </a:spcBef>
              <a:buNone/>
            </a:pPr>
            <a:r>
              <a:rPr b="1" sz="1800" lang="en-US"/>
              <a:t>Junior School - Nga Mihi</a:t>
            </a:r>
          </a:p>
          <a:p>
            <a:pPr>
              <a:spcBef>
                <a:spcPts val="0"/>
              </a:spcBef>
              <a:buNone/>
            </a:pPr>
            <a:r>
              <a:rPr sz="1800" lang="en-US"/>
              <a:t>Begin the year by introducing yourself in Maori. Put the images into i-Movie and record the children introducing themselves. The movie can be uploaded onto your class blog and the artwork makes a great week 1 display. </a:t>
            </a:r>
          </a:p>
        </p:txBody>
      </p:sp>
      <p:sp>
        <p:nvSpPr>
          <p:cNvPr id="215" name="Shape 215"/>
          <p:cNvSpPr txBox="1"/>
          <p:nvPr/>
        </p:nvSpPr>
        <p:spPr>
          <a:xfrm>
            <a:off y="5144125" x="7595350"/>
            <a:ext cy="295800" cx="1553699"/>
          </a:xfrm>
          <a:prstGeom prst="rect">
            <a:avLst/>
          </a:prstGeom>
          <a:noFill/>
          <a:ln>
            <a:noFill/>
          </a:ln>
        </p:spPr>
        <p:txBody>
          <a:bodyPr bIns="91425" rIns="91425" lIns="91425" tIns="91425" anchor="t" anchorCtr="0">
            <a:noAutofit/>
          </a:bodyPr>
          <a:lstStyle/>
          <a:p>
            <a:pPr>
              <a:spcBef>
                <a:spcPts val="0"/>
              </a:spcBef>
              <a:buNone/>
            </a:pPr>
            <a:r>
              <a:rPr lang="en-US"/>
              <a:t>@StephKitto1</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9" name="Shape 219"/>
        <p:cNvGrpSpPr/>
        <p:nvPr/>
      </p:nvGrpSpPr>
      <p:grpSpPr>
        <a:xfrm>
          <a:off y="0" x="0"/>
          <a:ext cy="0" cx="0"/>
          <a:chOff y="0" x="0"/>
          <a:chExt cy="0" cx="0"/>
        </a:xfrm>
      </p:grpSpPr>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y="0" x="0"/>
          <a:ext cy="0" cx="0"/>
          <a:chOff y="0" x="0"/>
          <a:chExt cy="0" cx="0"/>
        </a:xfrm>
      </p:grpSpPr>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y="0" x="0"/>
          <a:ext cy="0" cx="0"/>
          <a:chOff y="0" x="0"/>
          <a:chExt cy="0" cx="0"/>
        </a:xfrm>
      </p:grpSpPr>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y="0" x="0"/>
          <a:ext cy="0" cx="0"/>
          <a:chOff y="0" x="0"/>
          <a:chExt cy="0" cx="0"/>
        </a:xfrm>
      </p:grpSpPr>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y="0" x="0"/>
          <a:ext cy="0" cx="0"/>
          <a:chOff y="0" x="0"/>
          <a:chExt cy="0" cx="0"/>
        </a:xfrm>
      </p:grpSpPr>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 name="Shape 40"/>
        <p:cNvGrpSpPr/>
        <p:nvPr/>
      </p:nvGrpSpPr>
      <p:grpSpPr>
        <a:xfrm>
          <a:off y="0" x="0"/>
          <a:ext cy="0" cx="0"/>
          <a:chOff y="0" x="0"/>
          <a:chExt cy="0" cx="0"/>
        </a:xfrm>
      </p:grpSpPr>
      <p:sp>
        <p:nvSpPr>
          <p:cNvPr id="41" name="Shape 41"/>
          <p:cNvSpPr txBox="1"/>
          <p:nvPr/>
        </p:nvSpPr>
        <p:spPr>
          <a:xfrm>
            <a:off y="1319075" x="1025525"/>
            <a:ext cy="1791025" cx="7982150"/>
          </a:xfrm>
          <a:prstGeom prst="rect">
            <a:avLst/>
          </a:prstGeom>
          <a:noFill/>
          <a:ln>
            <a:noFill/>
          </a:ln>
        </p:spPr>
        <p:txBody>
          <a:bodyPr bIns="38100" rIns="38100" lIns="38100" tIns="38100" anchor="t" anchorCtr="0">
            <a:noAutofit/>
          </a:bodyPr>
          <a:lstStyle/>
          <a:p>
            <a:pPr rtl="0">
              <a:lnSpc>
                <a:spcPct val="100000"/>
              </a:lnSpc>
              <a:spcBef>
                <a:spcPts val="0"/>
              </a:spcBef>
              <a:buNone/>
            </a:pPr>
            <a:r>
              <a:rPr sz="2666" lang="en-US">
                <a:solidFill>
                  <a:srgbClr val="000000"/>
                </a:solidFill>
                <a:latin typeface="Arial"/>
                <a:ea typeface="Arial"/>
                <a:cs typeface="Arial"/>
                <a:sym typeface="Arial"/>
              </a:rPr>
              <a:t>Collaborative art work - or collage - or ... that every kid/adult who works in the class has a part of ... </a:t>
            </a:r>
          </a:p>
        </p:txBody>
      </p:sp>
      <p:sp>
        <p:nvSpPr>
          <p:cNvPr id="42" name="Shape 42"/>
          <p:cNvSpPr txBox="1"/>
          <p:nvPr>
            <p:ph idx="1" type="subTitle"/>
          </p:nvPr>
        </p:nvSpPr>
        <p:spPr>
          <a:xfrm>
            <a:off y="5689575" x="508000"/>
            <a:ext cy="727699" cx="6592600"/>
          </a:xfrm>
          <a:prstGeom prst="rect">
            <a:avLst/>
          </a:prstGeom>
        </p:spPr>
        <p:txBody>
          <a:bodyPr bIns="38100" rIns="38100" lIns="38100" tIns="38100" anchor="t" anchorCtr="0">
            <a:noAutofit/>
          </a:bodyPr>
          <a:lstStyle/>
          <a:p>
            <a:pPr algn="l" rtl="0">
              <a:lnSpc>
                <a:spcPct val="100000"/>
              </a:lnSpc>
              <a:spcBef>
                <a:spcPts val="0"/>
              </a:spcBef>
              <a:buNone/>
            </a:pPr>
            <a:r>
              <a:rPr sz="1866" lang="en-US">
                <a:solidFill>
                  <a:srgbClr val="20124D"/>
                </a:solidFill>
                <a:latin typeface="Trebuchet MS"/>
                <a:ea typeface="Trebuchet MS"/>
                <a:cs typeface="Trebuchet MS"/>
                <a:sym typeface="Trebuchet MS"/>
              </a:rPr>
              <a:t>This work is licensed under a </a:t>
            </a:r>
            <a:r>
              <a:rPr u="sng" sz="1866" lang="en-US">
                <a:solidFill>
                  <a:srgbClr val="6A9121"/>
                </a:solidFill>
                <a:latin typeface="Trebuchet MS"/>
                <a:ea typeface="Trebuchet MS"/>
                <a:cs typeface="Trebuchet MS"/>
                <a:sym typeface="Trebuchet MS"/>
                <a:hlinkClick r:id="rId3"/>
              </a:rPr>
              <a:t>Creative Commons</a:t>
            </a:r>
            <a:r>
              <a:rPr sz="1866" lang="en-US">
                <a:solidFill>
                  <a:srgbClr val="20124D"/>
                </a:solidFill>
                <a:latin typeface="Trebuchet MS"/>
                <a:ea typeface="Trebuchet MS"/>
                <a:cs typeface="Trebuchet MS"/>
                <a:sym typeface="Trebuchet MS"/>
              </a:rPr>
              <a:t> Attribution Noncommercial Share Alike 3.0 License.</a:t>
            </a:r>
          </a:p>
        </p:txBody>
      </p:sp>
      <p:pic>
        <p:nvPicPr>
          <p:cNvPr id="43" name="Shape 43"/>
          <p:cNvPicPr preferRelativeResize="0"/>
          <p:nvPr/>
        </p:nvPicPr>
        <p:blipFill>
          <a:blip r:embed="rId4">
            <a:alphaModFix/>
          </a:blip>
          <a:stretch>
            <a:fillRect/>
          </a:stretch>
        </p:blipFill>
        <p:spPr>
          <a:xfrm>
            <a:off y="6045200" x="8026400"/>
            <a:ext cy="563524" cx="1599699"/>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9" name="Shape 239"/>
        <p:cNvGrpSpPr/>
        <p:nvPr/>
      </p:nvGrpSpPr>
      <p:grpSpPr>
        <a:xfrm>
          <a:off y="0" x="0"/>
          <a:ext cy="0" cx="0"/>
          <a:chOff y="0" x="0"/>
          <a:chExt cy="0" cx="0"/>
        </a:xfrm>
      </p:grpSpPr>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y="0" x="0"/>
          <a:ext cy="0" cx="0"/>
          <a:chOff y="0" x="0"/>
          <a:chExt cy="0" cx="0"/>
        </a:xfrm>
      </p:grpSpPr>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y="0" x="0"/>
          <a:ext cy="0" cx="0"/>
          <a:chOff y="0" x="0"/>
          <a:chExt cy="0" cx="0"/>
        </a:xfrm>
      </p:grpSpPr>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1" name="Shape 251"/>
        <p:cNvGrpSpPr/>
        <p:nvPr/>
      </p:nvGrpSpPr>
      <p:grpSpPr>
        <a:xfrm>
          <a:off y="0" x="0"/>
          <a:ext cy="0" cx="0"/>
          <a:chOff y="0" x="0"/>
          <a:chExt cy="0" cx="0"/>
        </a:xfrm>
      </p:grpSpPr>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y="0" x="0"/>
          <a:ext cy="0" cx="0"/>
          <a:chOff y="0" x="0"/>
          <a:chExt cy="0" cx="0"/>
        </a:xfrm>
      </p:grpSpPr>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y="0" x="0"/>
          <a:ext cy="0" cx="0"/>
          <a:chOff y="0" x="0"/>
          <a:chExt cy="0" cx="0"/>
        </a:xfrm>
      </p:grpSpPr>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y="0" x="0"/>
          <a:ext cy="0" cx="0"/>
          <a:chOff y="0" x="0"/>
          <a:chExt cy="0" cx="0"/>
        </a:xfrm>
      </p:grpSpPr>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y="0" x="0"/>
          <a:ext cy="0" cx="0"/>
          <a:chOff y="0" x="0"/>
          <a:chExt cy="0" cx="0"/>
        </a:xfrm>
      </p:grpSpPr>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y="0" x="0"/>
          <a:ext cy="0" cx="0"/>
          <a:chOff y="0" x="0"/>
          <a:chExt cy="0" cx="0"/>
        </a:xfrm>
      </p:grpSpPr>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5" name="Shape 275"/>
        <p:cNvGrpSpPr/>
        <p:nvPr/>
      </p:nvGrpSpPr>
      <p:grpSpPr>
        <a:xfrm>
          <a:off y="0" x="0"/>
          <a:ext cy="0" cx="0"/>
          <a:chOff y="0" x="0"/>
          <a:chExt cy="0" cx="0"/>
        </a:xfrm>
      </p:grpSpPr>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 name="Shape 47"/>
        <p:cNvGrpSpPr/>
        <p:nvPr/>
      </p:nvGrpSpPr>
      <p:grpSpPr>
        <a:xfrm>
          <a:off y="0" x="0"/>
          <a:ext cy="0" cx="0"/>
          <a:chOff y="0" x="0"/>
          <a:chExt cy="0" cx="0"/>
        </a:xfrm>
      </p:grpSpPr>
      <p:sp>
        <p:nvSpPr>
          <p:cNvPr id="48" name="Shape 48"/>
          <p:cNvSpPr txBox="1"/>
          <p:nvPr/>
        </p:nvSpPr>
        <p:spPr>
          <a:xfrm>
            <a:off y="725425" x="715425"/>
            <a:ext cy="5727450" cx="8574949"/>
          </a:xfrm>
          <a:prstGeom prst="rect">
            <a:avLst/>
          </a:prstGeom>
          <a:noFill/>
          <a:ln>
            <a:noFill/>
          </a:ln>
        </p:spPr>
        <p:txBody>
          <a:bodyPr bIns="38100" rIns="38100" lIns="38100" tIns="38100" anchor="t" anchorCtr="0">
            <a:noAutofit/>
          </a:bodyPr>
          <a:lstStyle/>
          <a:p>
            <a:pPr rtl="0">
              <a:lnSpc>
                <a:spcPct val="100000"/>
              </a:lnSpc>
              <a:spcBef>
                <a:spcPts val="0"/>
              </a:spcBef>
              <a:buNone/>
            </a:pPr>
            <a:r>
              <a:rPr b="1" sz="3200" lang="en-US">
                <a:solidFill>
                  <a:srgbClr val="000000"/>
                </a:solidFill>
                <a:latin typeface="Arial"/>
                <a:ea typeface="Arial"/>
                <a:cs typeface="Arial"/>
                <a:sym typeface="Arial"/>
              </a:rPr>
              <a:t>Banner for the wall:-</a:t>
            </a:r>
          </a:p>
          <a:p>
            <a:pPr rtl="0">
              <a:lnSpc>
                <a:spcPct val="100000"/>
              </a:lnSpc>
              <a:spcBef>
                <a:spcPts val="0"/>
              </a:spcBef>
              <a:buNone/>
            </a:pPr>
            <a:r>
              <a:rPr sz="2666" lang="en-US">
                <a:solidFill>
                  <a:srgbClr val="000000"/>
                </a:solidFill>
                <a:latin typeface="Arial"/>
                <a:ea typeface="Arial"/>
                <a:cs typeface="Arial"/>
                <a:sym typeface="Arial"/>
              </a:rPr>
              <a:t>Buy rolls of white paper from Newspaper Office</a:t>
            </a:r>
          </a:p>
          <a:p>
            <a:pPr rtl="0">
              <a:lnSpc>
                <a:spcPct val="100000"/>
              </a:lnSpc>
              <a:spcBef>
                <a:spcPts val="0"/>
              </a:spcBef>
              <a:buNone/>
            </a:pPr>
            <a:r>
              <a:rPr sz="2666" lang="en-US">
                <a:solidFill>
                  <a:srgbClr val="000000"/>
                </a:solidFill>
                <a:latin typeface="Arial"/>
                <a:ea typeface="Arial"/>
                <a:cs typeface="Arial"/>
                <a:sym typeface="Arial"/>
              </a:rPr>
              <a:t>Measure out length of wall - allow the whole class to draw themselves across the page - dye and add individual face photos - display by the end of day one!</a:t>
            </a:r>
          </a:p>
          <a:p>
            <a:pPr rtl="0">
              <a:lnSpc>
                <a:spcPct val="100000"/>
              </a:lnSpc>
              <a:spcBef>
                <a:spcPts val="0"/>
              </a:spcBef>
              <a:buNone/>
            </a:pPr>
            <a:r>
              <a:t/>
            </a:r>
            <a:endParaRPr sz="2666">
              <a:solidFill>
                <a:srgbClr val="000000"/>
              </a:solidFill>
              <a:latin typeface="Arial"/>
              <a:ea typeface="Arial"/>
              <a:cs typeface="Arial"/>
              <a:sym typeface="Arial"/>
            </a:endParaRPr>
          </a:p>
          <a:p>
            <a:pPr rtl="0">
              <a:lnSpc>
                <a:spcPct val="100000"/>
              </a:lnSpc>
              <a:spcBef>
                <a:spcPts val="0"/>
              </a:spcBef>
              <a:buNone/>
            </a:pPr>
            <a:r>
              <a:t/>
            </a:r>
            <a:endParaRPr sz="2666">
              <a:solidFill>
                <a:srgbClr val="000000"/>
              </a:solidFill>
              <a:latin typeface="Arial"/>
              <a:ea typeface="Arial"/>
              <a:cs typeface="Arial"/>
              <a:sym typeface="Arial"/>
            </a:endParaRPr>
          </a:p>
          <a:p>
            <a:pPr rtl="0">
              <a:lnSpc>
                <a:spcPct val="100000"/>
              </a:lnSpc>
              <a:spcBef>
                <a:spcPts val="0"/>
              </a:spcBef>
              <a:buNone/>
            </a:pPr>
            <a:r>
              <a:t/>
            </a:r>
            <a:endParaRPr sz="2666">
              <a:solidFill>
                <a:srgbClr val="000000"/>
              </a:solidFill>
              <a:latin typeface="Arial"/>
              <a:ea typeface="Arial"/>
              <a:cs typeface="Arial"/>
              <a:sym typeface="Arial"/>
            </a:endParaRPr>
          </a:p>
          <a:p>
            <a:pPr rtl="0">
              <a:lnSpc>
                <a:spcPct val="100000"/>
              </a:lnSpc>
              <a:spcBef>
                <a:spcPts val="0"/>
              </a:spcBef>
              <a:buNone/>
            </a:pPr>
            <a:r>
              <a:t/>
            </a:r>
            <a:endParaRPr sz="2666">
              <a:solidFill>
                <a:srgbClr val="000000"/>
              </a:solidFill>
              <a:latin typeface="Arial"/>
              <a:ea typeface="Arial"/>
              <a:cs typeface="Arial"/>
              <a:sym typeface="Arial"/>
            </a:endParaRPr>
          </a:p>
          <a:p>
            <a:pPr rtl="0">
              <a:lnSpc>
                <a:spcPct val="100000"/>
              </a:lnSpc>
              <a:spcBef>
                <a:spcPts val="0"/>
              </a:spcBef>
              <a:buNone/>
            </a:pPr>
            <a:r>
              <a:t/>
            </a:r>
            <a:endParaRPr sz="2666">
              <a:solidFill>
                <a:srgbClr val="000000"/>
              </a:solidFill>
              <a:latin typeface="Arial"/>
              <a:ea typeface="Arial"/>
              <a:cs typeface="Arial"/>
              <a:sym typeface="Arial"/>
            </a:endParaRPr>
          </a:p>
          <a:p>
            <a:pPr rtl="0">
              <a:lnSpc>
                <a:spcPct val="100000"/>
              </a:lnSpc>
              <a:spcBef>
                <a:spcPts val="0"/>
              </a:spcBef>
              <a:buNone/>
            </a:pPr>
            <a:r>
              <a:t/>
            </a:r>
            <a:endParaRPr sz="2666">
              <a:solidFill>
                <a:srgbClr val="000000"/>
              </a:solidFill>
              <a:latin typeface="Arial"/>
              <a:ea typeface="Arial"/>
              <a:cs typeface="Arial"/>
              <a:sym typeface="Arial"/>
            </a:endParaRPr>
          </a:p>
          <a:p>
            <a:pPr rtl="0">
              <a:lnSpc>
                <a:spcPct val="100000"/>
              </a:lnSpc>
              <a:spcBef>
                <a:spcPts val="0"/>
              </a:spcBef>
              <a:buNone/>
            </a:pPr>
            <a:r>
              <a:t/>
            </a:r>
            <a:endParaRPr sz="2666">
              <a:solidFill>
                <a:srgbClr val="000000"/>
              </a:solidFill>
              <a:latin typeface="Arial"/>
              <a:ea typeface="Arial"/>
              <a:cs typeface="Arial"/>
              <a:sym typeface="Arial"/>
            </a:endParaRPr>
          </a:p>
          <a:p>
            <a:pPr rtl="0">
              <a:lnSpc>
                <a:spcPct val="100000"/>
              </a:lnSpc>
              <a:spcBef>
                <a:spcPts val="0"/>
              </a:spcBef>
              <a:buNone/>
            </a:pPr>
            <a:r>
              <a:rPr sz="2666" lang="en-US">
                <a:solidFill>
                  <a:srgbClr val="000000"/>
                </a:solidFill>
                <a:latin typeface="Arial"/>
                <a:ea typeface="Arial"/>
                <a:cs typeface="Arial"/>
                <a:sym typeface="Arial"/>
              </a:rPr>
              <a:t>Anne K</a:t>
            </a:r>
          </a:p>
          <a:p>
            <a:pPr rtl="0">
              <a:lnSpc>
                <a:spcPct val="100000"/>
              </a:lnSpc>
              <a:spcBef>
                <a:spcPts val="0"/>
              </a:spcBef>
              <a:buNone/>
            </a:pPr>
            <a:r>
              <a:t/>
            </a:r>
            <a:endParaRPr sz="2666">
              <a:solidFill>
                <a:srgbClr val="000000"/>
              </a:solidFill>
              <a:latin typeface="Arial"/>
              <a:ea typeface="Arial"/>
              <a:cs typeface="Arial"/>
              <a:sym typeface="Arial"/>
            </a:endParaRP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9" name="Shape 279"/>
        <p:cNvGrpSpPr/>
        <p:nvPr/>
      </p:nvGrpSpPr>
      <p:grpSpPr>
        <a:xfrm>
          <a:off y="0" x="0"/>
          <a:ext cy="0" cx="0"/>
          <a:chOff y="0" x="0"/>
          <a:chExt cy="0" cx="0"/>
        </a:xfrm>
      </p:grpSpPr>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y="0" x="0"/>
          <a:ext cy="0" cx="0"/>
          <a:chOff y="0" x="0"/>
          <a:chExt cy="0" cx="0"/>
        </a:xfrm>
      </p:grpSpPr>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7" name="Shape 287"/>
        <p:cNvGrpSpPr/>
        <p:nvPr/>
      </p:nvGrpSpPr>
      <p:grpSpPr>
        <a:xfrm>
          <a:off y="0" x="0"/>
          <a:ext cy="0" cx="0"/>
          <a:chOff y="0" x="0"/>
          <a:chExt cy="0" cx="0"/>
        </a:xfrm>
      </p:grpSpPr>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1" name="Shape 291"/>
        <p:cNvGrpSpPr/>
        <p:nvPr/>
      </p:nvGrpSpPr>
      <p:grpSpPr>
        <a:xfrm>
          <a:off y="0" x="0"/>
          <a:ext cy="0" cx="0"/>
          <a:chOff y="0" x="0"/>
          <a:chExt cy="0" cx="0"/>
        </a:xfrm>
      </p:grpSpPr>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5" name="Shape 295"/>
        <p:cNvGrpSpPr/>
        <p:nvPr/>
      </p:nvGrpSpPr>
      <p:grpSpPr>
        <a:xfrm>
          <a:off y="0" x="0"/>
          <a:ext cy="0" cx="0"/>
          <a:chOff y="0" x="0"/>
          <a:chExt cy="0" cx="0"/>
        </a:xfrm>
      </p:grpSpPr>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9" name="Shape 299"/>
        <p:cNvGrpSpPr/>
        <p:nvPr/>
      </p:nvGrpSpPr>
      <p:grpSpPr>
        <a:xfrm>
          <a:off y="0" x="0"/>
          <a:ext cy="0" cx="0"/>
          <a:chOff y="0" x="0"/>
          <a:chExt cy="0" cx="0"/>
        </a:xfrm>
      </p:grpSpPr>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y="0" x="0"/>
          <a:ext cy="0" cx="0"/>
          <a:chOff y="0" x="0"/>
          <a:chExt cy="0" cx="0"/>
        </a:xfrm>
      </p:grpSpPr>
      <p:sp>
        <p:nvSpPr>
          <p:cNvPr id="53" name="Shape 53"/>
          <p:cNvSpPr txBox="1"/>
          <p:nvPr/>
        </p:nvSpPr>
        <p:spPr>
          <a:xfrm>
            <a:off y="716900" x="817675"/>
            <a:ext cy="5620825" cx="8983949"/>
          </a:xfrm>
          <a:prstGeom prst="rect">
            <a:avLst/>
          </a:prstGeom>
          <a:noFill/>
          <a:ln>
            <a:noFill/>
          </a:ln>
        </p:spPr>
        <p:txBody>
          <a:bodyPr bIns="38100" rIns="38100" lIns="38100" tIns="38100" anchor="t" anchorCtr="0">
            <a:noAutofit/>
          </a:bodyPr>
          <a:lstStyle/>
          <a:p>
            <a:pPr rtl="0">
              <a:lnSpc>
                <a:spcPct val="100000"/>
              </a:lnSpc>
              <a:spcBef>
                <a:spcPts val="0"/>
              </a:spcBef>
              <a:buNone/>
            </a:pPr>
            <a:r>
              <a:rPr u="sng" sz="4266" lang="en-US">
                <a:solidFill>
                  <a:srgbClr val="6A9121"/>
                </a:solidFill>
                <a:latin typeface="Arial"/>
                <a:ea typeface="Arial"/>
                <a:cs typeface="Arial"/>
                <a:sym typeface="Arial"/>
                <a:hlinkClick r:id="rId3"/>
              </a:rPr>
              <a:t>QR Code Treasure Hunt Generator</a:t>
            </a:r>
            <a:r>
              <a:rPr sz="4266" lang="en-US">
                <a:solidFill>
                  <a:srgbClr val="000000"/>
                </a:solidFill>
                <a:latin typeface="Arial"/>
                <a:ea typeface="Arial"/>
                <a:cs typeface="Arial"/>
                <a:sym typeface="Arial"/>
              </a:rPr>
              <a:t> </a:t>
            </a:r>
          </a:p>
          <a:p>
            <a:pPr rtl="0">
              <a:lnSpc>
                <a:spcPct val="100000"/>
              </a:lnSpc>
              <a:spcBef>
                <a:spcPts val="0"/>
              </a:spcBef>
              <a:buNone/>
            </a:pPr>
            <a:r>
              <a:rPr sz="4266" lang="en-US">
                <a:solidFill>
                  <a:srgbClr val="4D4D4D"/>
                </a:solidFill>
                <a:latin typeface="Lucida Grande"/>
                <a:ea typeface="Lucida Grande"/>
                <a:cs typeface="Lucida Grande"/>
                <a:sym typeface="Lucida Grande"/>
              </a:rPr>
              <a:t>A generator that creates the QR codes for your treasure hunt. You must put in at least 5 questions and answers and click create! </a:t>
            </a:r>
            <a:r>
              <a:rPr sz="4266" lang="en-US">
                <a:solidFill>
                  <a:srgbClr val="000000"/>
                </a:solidFill>
                <a:latin typeface="Arial"/>
                <a:ea typeface="Arial"/>
                <a:cs typeface="Arial"/>
                <a:sym typeface="Arial"/>
              </a:rPr>
              <a:t>What a way to start the year!</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y="0" x="0"/>
          <a:ext cy="0" cx="0"/>
          <a:chOff y="0" x="0"/>
          <a:chExt cy="0" cx="0"/>
        </a:xfrm>
      </p:grpSpPr>
      <p:sp>
        <p:nvSpPr>
          <p:cNvPr id="58" name="Shape 58"/>
          <p:cNvSpPr txBox="1"/>
          <p:nvPr/>
        </p:nvSpPr>
        <p:spPr>
          <a:xfrm>
            <a:off y="724300" x="715675"/>
            <a:ext cy="5427649" cx="8675775"/>
          </a:xfrm>
          <a:prstGeom prst="rect">
            <a:avLst/>
          </a:prstGeom>
          <a:noFill/>
          <a:ln>
            <a:noFill/>
          </a:ln>
        </p:spPr>
        <p:txBody>
          <a:bodyPr bIns="38100" rIns="38100" lIns="38100" tIns="38100" anchor="t" anchorCtr="0">
            <a:noAutofit/>
          </a:bodyPr>
          <a:lstStyle/>
          <a:p>
            <a:pPr rtl="0">
              <a:lnSpc>
                <a:spcPct val="100000"/>
              </a:lnSpc>
              <a:spcBef>
                <a:spcPts val="0"/>
              </a:spcBef>
              <a:buNone/>
            </a:pPr>
            <a:r>
              <a:rPr b="1" sz="3200" lang="en-US">
                <a:solidFill>
                  <a:srgbClr val="000000"/>
                </a:solidFill>
                <a:latin typeface="Arial"/>
                <a:ea typeface="Arial"/>
                <a:cs typeface="Arial"/>
                <a:sym typeface="Arial"/>
              </a:rPr>
              <a:t>Class Treaty</a:t>
            </a:r>
          </a:p>
          <a:p>
            <a:pPr rtl="0">
              <a:lnSpc>
                <a:spcPct val="100000"/>
              </a:lnSpc>
              <a:spcBef>
                <a:spcPts val="0"/>
              </a:spcBef>
              <a:buNone/>
            </a:pPr>
            <a:r>
              <a:rPr sz="2666" lang="en-US">
                <a:solidFill>
                  <a:srgbClr val="000000"/>
                </a:solidFill>
                <a:latin typeface="Arial"/>
                <a:ea typeface="Arial"/>
                <a:cs typeface="Arial"/>
                <a:sym typeface="Arial"/>
              </a:rPr>
              <a:t>Read the treehouse treaty!  Create your own class treaty!  I love John Nottingham's idea of class and school attitudes as opposed to class and school rules.</a:t>
            </a:r>
          </a:p>
          <a:p>
            <a:pPr rtl="0">
              <a:lnSpc>
                <a:spcPct val="100000"/>
              </a:lnSpc>
              <a:spcBef>
                <a:spcPts val="0"/>
              </a:spcBef>
              <a:buNone/>
            </a:pPr>
            <a:r>
              <a:rPr sz="2666" lang="en-US">
                <a:solidFill>
                  <a:srgbClr val="000000"/>
                </a:solidFill>
                <a:latin typeface="Arial"/>
                <a:ea typeface="Arial"/>
                <a:cs typeface="Arial"/>
                <a:sym typeface="Arial"/>
              </a:rPr>
              <a:t>Personalise the agreement by adding thumbprint and signatures. </a:t>
            </a:r>
          </a:p>
          <a:p>
            <a:pPr rtl="0">
              <a:lnSpc>
                <a:spcPct val="100000"/>
              </a:lnSpc>
              <a:spcBef>
                <a:spcPts val="0"/>
              </a:spcBef>
              <a:buNone/>
            </a:pPr>
            <a:r>
              <a:t/>
            </a:r>
            <a:endParaRPr sz="2666">
              <a:solidFill>
                <a:srgbClr val="000000"/>
              </a:solidFill>
              <a:latin typeface="Arial"/>
              <a:ea typeface="Arial"/>
              <a:cs typeface="Arial"/>
              <a:sym typeface="Arial"/>
            </a:endParaRPr>
          </a:p>
          <a:p>
            <a:pPr rtl="0">
              <a:lnSpc>
                <a:spcPct val="100000"/>
              </a:lnSpc>
              <a:spcBef>
                <a:spcPts val="0"/>
              </a:spcBef>
              <a:buNone/>
            </a:pPr>
            <a:r>
              <a:rPr sz="2666" lang="en-US">
                <a:solidFill>
                  <a:srgbClr val="000000"/>
                </a:solidFill>
                <a:latin typeface="Arial"/>
                <a:ea typeface="Arial"/>
                <a:cs typeface="Arial"/>
                <a:sym typeface="Arial"/>
              </a:rPr>
              <a:t> The Treaty of Waitangi - </a:t>
            </a:r>
          </a:p>
          <a:p>
            <a:pPr rtl="0">
              <a:lnSpc>
                <a:spcPct val="100000"/>
              </a:lnSpc>
              <a:spcBef>
                <a:spcPts val="0"/>
              </a:spcBef>
              <a:buNone/>
            </a:pPr>
            <a:r>
              <a:rPr sz="2666" lang="en-US">
                <a:solidFill>
                  <a:srgbClr val="000000"/>
                </a:solidFill>
                <a:latin typeface="Arial"/>
                <a:ea typeface="Arial"/>
                <a:cs typeface="Arial"/>
                <a:sym typeface="Arial"/>
              </a:rPr>
              <a:t>3 Ps = Partnership, Participation and Protection.</a:t>
            </a:r>
          </a:p>
          <a:p>
            <a:pPr rtl="0">
              <a:lnSpc>
                <a:spcPct val="100000"/>
              </a:lnSpc>
              <a:spcBef>
                <a:spcPts val="0"/>
              </a:spcBef>
              <a:buNone/>
            </a:pPr>
            <a:r>
              <a:t/>
            </a:r>
            <a:endParaRPr sz="2666">
              <a:solidFill>
                <a:srgbClr val="000000"/>
              </a:solidFill>
              <a:latin typeface="Arial"/>
              <a:ea typeface="Arial"/>
              <a:cs typeface="Arial"/>
              <a:sym typeface="Arial"/>
            </a:endParaRPr>
          </a:p>
          <a:p>
            <a:pPr rtl="0">
              <a:lnSpc>
                <a:spcPct val="100000"/>
              </a:lnSpc>
              <a:spcBef>
                <a:spcPts val="0"/>
              </a:spcBef>
              <a:buNone/>
            </a:pPr>
            <a:r>
              <a:t/>
            </a:r>
            <a:endParaRPr sz="2666">
              <a:solidFill>
                <a:srgbClr val="000000"/>
              </a:solidFill>
              <a:latin typeface="Arial"/>
              <a:ea typeface="Arial"/>
              <a:cs typeface="Arial"/>
              <a:sym typeface="Arial"/>
            </a:endParaRPr>
          </a:p>
          <a:p>
            <a:pPr rtl="0">
              <a:lnSpc>
                <a:spcPct val="100000"/>
              </a:lnSpc>
              <a:spcBef>
                <a:spcPts val="0"/>
              </a:spcBef>
              <a:buNone/>
            </a:pPr>
            <a:r>
              <a:t/>
            </a:r>
            <a:endParaRPr sz="2666">
              <a:solidFill>
                <a:srgbClr val="000000"/>
              </a:solidFill>
              <a:latin typeface="Arial"/>
              <a:ea typeface="Arial"/>
              <a:cs typeface="Arial"/>
              <a:sym typeface="Arial"/>
            </a:endParaRPr>
          </a:p>
          <a:p>
            <a:pPr rtl="0">
              <a:lnSpc>
                <a:spcPct val="100000"/>
              </a:lnSpc>
              <a:spcBef>
                <a:spcPts val="0"/>
              </a:spcBef>
              <a:buNone/>
            </a:pPr>
            <a:r>
              <a:rPr sz="2666" lang="en-US">
                <a:solidFill>
                  <a:srgbClr val="000000"/>
                </a:solidFill>
                <a:latin typeface="Arial"/>
                <a:ea typeface="Arial"/>
                <a:cs typeface="Arial"/>
                <a:sym typeface="Arial"/>
              </a:rPr>
              <a:t>Anne K</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 name="Shape 62"/>
        <p:cNvGrpSpPr/>
        <p:nvPr/>
      </p:nvGrpSpPr>
      <p:grpSpPr>
        <a:xfrm>
          <a:off y="0" x="0"/>
          <a:ext cy="0" cx="0"/>
          <a:chOff y="0" x="0"/>
          <a:chExt cy="0" cx="0"/>
        </a:xfrm>
      </p:grpSpPr>
      <p:sp>
        <p:nvSpPr>
          <p:cNvPr id="63" name="Shape 63"/>
          <p:cNvSpPr txBox="1"/>
          <p:nvPr/>
        </p:nvSpPr>
        <p:spPr>
          <a:xfrm>
            <a:off y="804900" x="669450"/>
            <a:ext cy="5399700" cx="8792999"/>
          </a:xfrm>
          <a:prstGeom prst="rect">
            <a:avLst/>
          </a:prstGeom>
          <a:noFill/>
          <a:ln>
            <a:noFill/>
          </a:ln>
        </p:spPr>
        <p:txBody>
          <a:bodyPr bIns="38100" rIns="38100" lIns="38100" tIns="38100" anchor="t" anchorCtr="0">
            <a:noAutofit/>
          </a:bodyPr>
          <a:lstStyle/>
          <a:p>
            <a:pPr rtl="0">
              <a:lnSpc>
                <a:spcPct val="100000"/>
              </a:lnSpc>
              <a:spcBef>
                <a:spcPts val="0"/>
              </a:spcBef>
              <a:buNone/>
            </a:pPr>
            <a:r>
              <a:rPr sz="3013" lang="en-US">
                <a:solidFill>
                  <a:srgbClr val="000000"/>
                </a:solidFill>
                <a:latin typeface="Arial"/>
                <a:ea typeface="Arial"/>
                <a:cs typeface="Arial"/>
                <a:sym typeface="Arial"/>
              </a:rPr>
              <a:t>Creating a class culture</a:t>
            </a:r>
          </a:p>
          <a:p>
            <a:pPr rtl="0">
              <a:lnSpc>
                <a:spcPct val="100000"/>
              </a:lnSpc>
              <a:spcBef>
                <a:spcPts val="0"/>
              </a:spcBef>
              <a:buNone/>
            </a:pPr>
            <a:r>
              <a:t/>
            </a:r>
            <a:endParaRPr sz="3013">
              <a:solidFill>
                <a:srgbClr val="000000"/>
              </a:solidFill>
              <a:latin typeface="Arial"/>
              <a:ea typeface="Arial"/>
              <a:cs typeface="Arial"/>
              <a:sym typeface="Arial"/>
            </a:endParaRPr>
          </a:p>
          <a:p>
            <a:pPr rtl="0">
              <a:lnSpc>
                <a:spcPct val="100000"/>
              </a:lnSpc>
              <a:spcBef>
                <a:spcPts val="0"/>
              </a:spcBef>
              <a:buNone/>
            </a:pPr>
            <a:r>
              <a:rPr sz="3013" lang="en-US">
                <a:solidFill>
                  <a:srgbClr val="000000"/>
                </a:solidFill>
                <a:latin typeface="Arial"/>
                <a:ea typeface="Arial"/>
                <a:cs typeface="Arial"/>
                <a:sym typeface="Arial"/>
              </a:rPr>
              <a:t>Students write their 5 words which describe which values they most admire.</a:t>
            </a:r>
          </a:p>
          <a:p>
            <a:pPr rtl="0">
              <a:lnSpc>
                <a:spcPct val="100000"/>
              </a:lnSpc>
              <a:spcBef>
                <a:spcPts val="0"/>
              </a:spcBef>
              <a:buNone/>
            </a:pPr>
            <a:r>
              <a:t/>
            </a:r>
            <a:endParaRPr sz="3013">
              <a:solidFill>
                <a:srgbClr val="000000"/>
              </a:solidFill>
              <a:latin typeface="Arial"/>
              <a:ea typeface="Arial"/>
              <a:cs typeface="Arial"/>
              <a:sym typeface="Arial"/>
            </a:endParaRPr>
          </a:p>
          <a:p>
            <a:pPr rtl="0">
              <a:lnSpc>
                <a:spcPct val="100000"/>
              </a:lnSpc>
              <a:spcBef>
                <a:spcPts val="0"/>
              </a:spcBef>
              <a:buNone/>
            </a:pPr>
            <a:r>
              <a:rPr sz="3013" lang="en-US">
                <a:solidFill>
                  <a:srgbClr val="000000"/>
                </a:solidFill>
                <a:latin typeface="Arial"/>
                <a:ea typeface="Arial"/>
                <a:cs typeface="Arial"/>
                <a:sym typeface="Arial"/>
              </a:rPr>
              <a:t>Use wordle to illustrate top 5 most valued. </a:t>
            </a:r>
          </a:p>
          <a:p>
            <a:pPr rtl="0">
              <a:lnSpc>
                <a:spcPct val="100000"/>
              </a:lnSpc>
              <a:spcBef>
                <a:spcPts val="0"/>
              </a:spcBef>
              <a:buNone/>
            </a:pPr>
            <a:r>
              <a:t/>
            </a:r>
            <a:endParaRPr sz="3013">
              <a:solidFill>
                <a:srgbClr val="000000"/>
              </a:solidFill>
              <a:latin typeface="Arial"/>
              <a:ea typeface="Arial"/>
              <a:cs typeface="Arial"/>
              <a:sym typeface="Arial"/>
            </a:endParaRPr>
          </a:p>
          <a:p>
            <a:pPr rtl="0">
              <a:lnSpc>
                <a:spcPct val="100000"/>
              </a:lnSpc>
              <a:spcBef>
                <a:spcPts val="0"/>
              </a:spcBef>
              <a:buNone/>
            </a:pPr>
            <a:r>
              <a:rPr sz="3013" lang="en-US">
                <a:solidFill>
                  <a:srgbClr val="000000"/>
                </a:solidFill>
                <a:latin typeface="Arial"/>
                <a:ea typeface="Arial"/>
                <a:cs typeface="Arial"/>
                <a:sym typeface="Arial"/>
              </a:rPr>
              <a:t>Put in sidebar of your </a:t>
            </a:r>
          </a:p>
          <a:p>
            <a:pPr rtl="0">
              <a:lnSpc>
                <a:spcPct val="100000"/>
              </a:lnSpc>
              <a:spcBef>
                <a:spcPts val="0"/>
              </a:spcBef>
              <a:buNone/>
            </a:pPr>
            <a:r>
              <a:rPr sz="3013" lang="en-US">
                <a:solidFill>
                  <a:srgbClr val="000000"/>
                </a:solidFill>
                <a:latin typeface="Arial"/>
                <a:ea typeface="Arial"/>
                <a:cs typeface="Arial"/>
                <a:sym typeface="Arial"/>
              </a:rPr>
              <a:t>blog or front page of </a:t>
            </a:r>
          </a:p>
          <a:p>
            <a:pPr rtl="0">
              <a:lnSpc>
                <a:spcPct val="100000"/>
              </a:lnSpc>
              <a:spcBef>
                <a:spcPts val="0"/>
              </a:spcBef>
              <a:buNone/>
            </a:pPr>
            <a:r>
              <a:rPr sz="3013" lang="en-US">
                <a:solidFill>
                  <a:srgbClr val="000000"/>
                </a:solidFill>
                <a:latin typeface="Arial"/>
                <a:ea typeface="Arial"/>
                <a:cs typeface="Arial"/>
                <a:sym typeface="Arial"/>
              </a:rPr>
              <a:t>your wiki. </a:t>
            </a:r>
          </a:p>
          <a:p>
            <a:pPr rtl="0">
              <a:lnSpc>
                <a:spcPct val="100000"/>
              </a:lnSpc>
              <a:spcBef>
                <a:spcPts val="0"/>
              </a:spcBef>
              <a:buNone/>
            </a:pPr>
            <a:r>
              <a:t/>
            </a:r>
            <a:endParaRPr sz="3013">
              <a:solidFill>
                <a:srgbClr val="000000"/>
              </a:solidFill>
              <a:latin typeface="Arial"/>
              <a:ea typeface="Arial"/>
              <a:cs typeface="Arial"/>
              <a:sym typeface="Arial"/>
            </a:endParaRPr>
          </a:p>
          <a:p>
            <a:pPr rtl="0">
              <a:lnSpc>
                <a:spcPct val="100000"/>
              </a:lnSpc>
              <a:spcBef>
                <a:spcPts val="0"/>
              </a:spcBef>
              <a:buNone/>
            </a:pPr>
            <a:r>
              <a:rPr sz="3013" lang="en-US">
                <a:solidFill>
                  <a:srgbClr val="000000"/>
                </a:solidFill>
                <a:latin typeface="Arial"/>
                <a:ea typeface="Arial"/>
                <a:cs typeface="Arial"/>
                <a:sym typeface="Arial"/>
              </a:rPr>
              <a:t>Print out and laminate </a:t>
            </a:r>
          </a:p>
          <a:p>
            <a:pPr rtl="0">
              <a:lnSpc>
                <a:spcPct val="100000"/>
              </a:lnSpc>
              <a:spcBef>
                <a:spcPts val="0"/>
              </a:spcBef>
              <a:buNone/>
            </a:pPr>
            <a:r>
              <a:rPr sz="3013" lang="en-US">
                <a:solidFill>
                  <a:srgbClr val="000000"/>
                </a:solidFill>
                <a:latin typeface="Arial"/>
                <a:ea typeface="Arial"/>
                <a:cs typeface="Arial"/>
                <a:sym typeface="Arial"/>
              </a:rPr>
              <a:t>to refer back to. </a:t>
            </a:r>
          </a:p>
          <a:p>
            <a:pPr rtl="0">
              <a:lnSpc>
                <a:spcPct val="100000"/>
              </a:lnSpc>
              <a:spcBef>
                <a:spcPts val="0"/>
              </a:spcBef>
              <a:buNone/>
            </a:pPr>
            <a:r>
              <a:t/>
            </a:r>
            <a:endParaRPr sz="2666">
              <a:solidFill>
                <a:srgbClr val="000000"/>
              </a:solidFill>
              <a:latin typeface="Arial"/>
              <a:ea typeface="Arial"/>
              <a:cs typeface="Arial"/>
              <a:sym typeface="Arial"/>
            </a:endParaRPr>
          </a:p>
          <a:p>
            <a:pPr rtl="0">
              <a:lnSpc>
                <a:spcPct val="100000"/>
              </a:lnSpc>
              <a:spcBef>
                <a:spcPts val="0"/>
              </a:spcBef>
              <a:buNone/>
            </a:pPr>
            <a:br>
              <a:rPr sz="2666" lang="en-US">
                <a:solidFill>
                  <a:srgbClr val="000000"/>
                </a:solidFill>
                <a:latin typeface="Arial"/>
                <a:ea typeface="Arial"/>
                <a:cs typeface="Arial"/>
                <a:sym typeface="Arial"/>
              </a:rPr>
            </a:br>
          </a:p>
        </p:txBody>
      </p:sp>
      <p:pic>
        <p:nvPicPr>
          <p:cNvPr id="64" name="Shape 64"/>
          <p:cNvPicPr preferRelativeResize="0"/>
          <p:nvPr/>
        </p:nvPicPr>
        <p:blipFill>
          <a:blip r:embed="rId3">
            <a:alphaModFix/>
          </a:blip>
          <a:stretch>
            <a:fillRect/>
          </a:stretch>
        </p:blipFill>
        <p:spPr>
          <a:xfrm>
            <a:off y="3833593" x="5750225"/>
            <a:ext cy="2639381" cx="3712225"/>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y="0" x="0"/>
          <a:ext cy="0" cx="0"/>
          <a:chOff y="0" x="0"/>
          <a:chExt cy="0" cx="0"/>
        </a:xfrm>
      </p:grpSpPr>
      <p:sp>
        <p:nvSpPr>
          <p:cNvPr id="69" name="Shape 69"/>
          <p:cNvSpPr txBox="1"/>
          <p:nvPr/>
        </p:nvSpPr>
        <p:spPr>
          <a:xfrm>
            <a:off y="805050" x="902250"/>
            <a:ext cy="3995674" cx="8669325"/>
          </a:xfrm>
          <a:prstGeom prst="rect">
            <a:avLst/>
          </a:prstGeom>
          <a:noFill/>
          <a:ln>
            <a:noFill/>
          </a:ln>
        </p:spPr>
        <p:txBody>
          <a:bodyPr bIns="38100" rIns="38100" lIns="38100" tIns="38100" anchor="t" anchorCtr="0">
            <a:noAutofit/>
          </a:bodyPr>
          <a:lstStyle/>
          <a:p>
            <a:pPr rtl="0">
              <a:lnSpc>
                <a:spcPct val="100000"/>
              </a:lnSpc>
              <a:spcBef>
                <a:spcPts val="0"/>
              </a:spcBef>
              <a:buNone/>
            </a:pPr>
            <a:r>
              <a:rPr sz="3200" lang="en-US">
                <a:solidFill>
                  <a:srgbClr val="000000"/>
                </a:solidFill>
                <a:latin typeface="Arial"/>
                <a:ea typeface="Arial"/>
                <a:cs typeface="Arial"/>
                <a:sym typeface="Arial"/>
              </a:rPr>
              <a:t>Getting to know you! Draw names out of a hat and get students to use a venn diagram to find same / different</a:t>
            </a:r>
          </a:p>
          <a:p>
            <a:pPr rtl="0">
              <a:lnSpc>
                <a:spcPct val="100000"/>
              </a:lnSpc>
              <a:spcBef>
                <a:spcPts val="0"/>
              </a:spcBef>
              <a:buNone/>
            </a:pPr>
            <a:r>
              <a:rPr sz="3200" lang="en-US">
                <a:solidFill>
                  <a:srgbClr val="000000"/>
                </a:solidFill>
                <a:latin typeface="Arial"/>
                <a:ea typeface="Arial"/>
                <a:cs typeface="Arial"/>
                <a:sym typeface="Arial"/>
              </a:rPr>
              <a:t>Then interview each other (5 things you don't know about me) and take a series of photos to present information in a Photostory / PPT or similar. Post on class blog or wiki.  Key Competency - Relating to Others</a:t>
            </a:r>
          </a:p>
        </p:txBody>
      </p:sp>
      <p:pic>
        <p:nvPicPr>
          <p:cNvPr id="70" name="Shape 70"/>
          <p:cNvPicPr preferRelativeResize="0"/>
          <p:nvPr/>
        </p:nvPicPr>
        <p:blipFill>
          <a:blip r:embed="rId3">
            <a:alphaModFix/>
          </a:blip>
          <a:stretch>
            <a:fillRect/>
          </a:stretch>
        </p:blipFill>
        <p:spPr>
          <a:xfrm>
            <a:off y="4800725" x="3503377"/>
            <a:ext cy="2323324" cx="4014352"/>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grass">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