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92F4-A678-43CD-9722-2DEE12B87EDD}" type="datetimeFigureOut">
              <a:rPr lang="en-NZ" smtClean="0"/>
              <a:t>19/10/2015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B452B-1370-4BF8-899B-EA541040B47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62961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12CC-73C7-4385-9B25-278441ACA57E}" type="datetime1">
              <a:rPr lang="en-NZ" smtClean="0"/>
              <a:t>19/10/2015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M Lorenzen Resources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9B8C-CAE0-46C2-8A91-7F363DEA51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70665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C556-53BA-4FD5-B7E3-D414F09C684F}" type="datetime1">
              <a:rPr lang="en-NZ" smtClean="0"/>
              <a:t>19/10/2015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M Lorenzen Resources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9B8C-CAE0-46C2-8A91-7F363DEA51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31486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E9A2-663A-4040-9E38-C10E2E91ED20}" type="datetime1">
              <a:rPr lang="en-NZ" smtClean="0"/>
              <a:t>19/10/2015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M Lorenzen Resources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9B8C-CAE0-46C2-8A91-7F363DEA51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3696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1FF2-D1A4-4105-AC77-AF30D355C6A3}" type="datetime1">
              <a:rPr lang="en-NZ" smtClean="0"/>
              <a:t>19/10/2015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M Lorenzen Resources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9B8C-CAE0-46C2-8A91-7F363DEA51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32017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04CB-0E31-4594-A4C8-5149250F36D2}" type="datetime1">
              <a:rPr lang="en-NZ" smtClean="0"/>
              <a:t>19/10/2015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M Lorenzen Resources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9B8C-CAE0-46C2-8A91-7F363DEA51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7502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DD79B-6EBE-4F03-958C-EA1A6EA21119}" type="datetime1">
              <a:rPr lang="en-NZ" smtClean="0"/>
              <a:t>19/10/2015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M Lorenzen Resources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9B8C-CAE0-46C2-8A91-7F363DEA51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6079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B41EF-2E28-489F-9CBF-F43900AD07E7}" type="datetime1">
              <a:rPr lang="en-NZ" smtClean="0"/>
              <a:t>19/10/2015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M Lorenzen Resources</a:t>
            </a:r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9B8C-CAE0-46C2-8A91-7F363DEA51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9459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AC774-34AE-484A-93F7-4F498412D426}" type="datetime1">
              <a:rPr lang="en-NZ" smtClean="0"/>
              <a:t>19/10/2015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M Lorenzen Resources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9B8C-CAE0-46C2-8A91-7F363DEA51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35643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A35B-DB87-422F-B0FE-2EAC9A42997C}" type="datetime1">
              <a:rPr lang="en-NZ" smtClean="0"/>
              <a:t>19/10/2015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M Lorenzen Resources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9B8C-CAE0-46C2-8A91-7F363DEA51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26549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EC6E-FB03-43F4-AB86-A89590DEF4C5}" type="datetime1">
              <a:rPr lang="en-NZ" smtClean="0"/>
              <a:t>19/10/2015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M Lorenzen Resources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9B8C-CAE0-46C2-8A91-7F363DEA51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2396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61C6-F0EA-461D-8F16-17F192F43E8C}" type="datetime1">
              <a:rPr lang="en-NZ" smtClean="0"/>
              <a:t>19/10/2015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M Lorenzen Resources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9B8C-CAE0-46C2-8A91-7F363DEA51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16478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501-BA0A-4B50-880F-EADBC8DD16A0}" type="datetime1">
              <a:rPr lang="en-NZ" smtClean="0"/>
              <a:t>19/10/2015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NZ" smtClean="0"/>
              <a:t>M Lorenzen Resources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B9B8C-CAE0-46C2-8A91-7F363DEA516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85346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275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b="1" u="sng" dirty="0" smtClean="0"/>
              <a:t>A </a:t>
            </a:r>
            <a:r>
              <a:rPr lang="en-NZ" b="1" u="sng" dirty="0" smtClean="0"/>
              <a:t>Little Brown House– </a:t>
            </a:r>
            <a:r>
              <a:rPr lang="en-NZ" b="1" u="sng" dirty="0" smtClean="0"/>
              <a:t>Orange 2</a:t>
            </a:r>
            <a:endParaRPr lang="en-NZ" b="1" u="sn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-4869" y="6492875"/>
            <a:ext cx="2895600" cy="365125"/>
          </a:xfrm>
        </p:spPr>
        <p:txBody>
          <a:bodyPr/>
          <a:lstStyle/>
          <a:p>
            <a:r>
              <a:rPr lang="en-NZ" dirty="0" smtClean="0"/>
              <a:t>M Lorenzen </a:t>
            </a:r>
            <a:r>
              <a:rPr lang="en-NZ" dirty="0" smtClean="0"/>
              <a:t>Resources 2015</a:t>
            </a:r>
            <a:endParaRPr lang="en-NZ" dirty="0"/>
          </a:p>
        </p:txBody>
      </p:sp>
      <p:sp>
        <p:nvSpPr>
          <p:cNvPr id="2" name="TextBox 1"/>
          <p:cNvSpPr txBox="1"/>
          <p:nvPr/>
        </p:nvSpPr>
        <p:spPr>
          <a:xfrm>
            <a:off x="0" y="369332"/>
            <a:ext cx="406794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Who lived in the house? _____________</a:t>
            </a:r>
          </a:p>
          <a:p>
            <a:r>
              <a:rPr lang="en-NZ" dirty="0" smtClean="0"/>
              <a:t>_________________________________</a:t>
            </a:r>
          </a:p>
          <a:p>
            <a:r>
              <a:rPr lang="en-NZ" dirty="0" smtClean="0"/>
              <a:t>What was the problem? ____________</a:t>
            </a:r>
          </a:p>
          <a:p>
            <a:r>
              <a:rPr lang="en-NZ" dirty="0" smtClean="0"/>
              <a:t>________________________________</a:t>
            </a:r>
          </a:p>
          <a:p>
            <a:r>
              <a:rPr lang="en-NZ" dirty="0" smtClean="0"/>
              <a:t>Why did the little house say whisper, whisper? ________________________</a:t>
            </a:r>
          </a:p>
          <a:p>
            <a:r>
              <a:rPr lang="en-NZ" dirty="0" smtClean="0"/>
              <a:t>_________________________________</a:t>
            </a:r>
          </a:p>
          <a:p>
            <a:r>
              <a:rPr lang="en-NZ" dirty="0" smtClean="0"/>
              <a:t>The fire went ___________, __________</a:t>
            </a:r>
          </a:p>
          <a:p>
            <a:r>
              <a:rPr lang="en-NZ" dirty="0" smtClean="0"/>
              <a:t>The kettle went _________, _________</a:t>
            </a:r>
          </a:p>
          <a:p>
            <a:r>
              <a:rPr lang="en-NZ" dirty="0" smtClean="0"/>
              <a:t>What did the hen lay? _______________</a:t>
            </a:r>
          </a:p>
          <a:p>
            <a:r>
              <a:rPr lang="en-NZ" dirty="0" smtClean="0"/>
              <a:t>How was the problem solved? __________________________________________________________________</a:t>
            </a:r>
          </a:p>
          <a:p>
            <a:r>
              <a:rPr lang="en-NZ" dirty="0" smtClean="0"/>
              <a:t>The kettle ___________ at the ________</a:t>
            </a:r>
          </a:p>
          <a:p>
            <a:r>
              <a:rPr lang="en-NZ" dirty="0" smtClean="0"/>
              <a:t>The _________ smiled at the _________</a:t>
            </a:r>
          </a:p>
          <a:p>
            <a:r>
              <a:rPr lang="en-NZ" dirty="0" smtClean="0"/>
              <a:t>Why </a:t>
            </a:r>
            <a:r>
              <a:rPr lang="en-NZ" dirty="0" err="1" smtClean="0"/>
              <a:t>ws</a:t>
            </a:r>
            <a:r>
              <a:rPr lang="en-NZ" dirty="0" smtClean="0"/>
              <a:t> the little woman happy? _________________________________</a:t>
            </a:r>
          </a:p>
          <a:p>
            <a:r>
              <a:rPr lang="en-NZ" dirty="0" smtClean="0"/>
              <a:t>What will happen NEXT in this story? __________________________________________________________________</a:t>
            </a:r>
          </a:p>
          <a:p>
            <a:r>
              <a:rPr lang="en-NZ" dirty="0" smtClean="0"/>
              <a:t>Draw your favourite character – colour, </a:t>
            </a:r>
            <a:r>
              <a:rPr lang="en-NZ" dirty="0" err="1" smtClean="0"/>
              <a:t>whiuch</a:t>
            </a:r>
            <a:r>
              <a:rPr lang="en-NZ" dirty="0" smtClean="0"/>
              <a:t> character is this? ___________</a:t>
            </a:r>
            <a:endParaRPr lang="en-NZ" dirty="0"/>
          </a:p>
        </p:txBody>
      </p:sp>
      <p:sp>
        <p:nvSpPr>
          <p:cNvPr id="9" name="TextBox 8"/>
          <p:cNvSpPr txBox="1"/>
          <p:nvPr/>
        </p:nvSpPr>
        <p:spPr>
          <a:xfrm>
            <a:off x="4860032" y="89634"/>
            <a:ext cx="3275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b="1" u="sng" dirty="0" smtClean="0"/>
              <a:t>A </a:t>
            </a:r>
            <a:r>
              <a:rPr lang="en-NZ" b="1" u="sng" dirty="0" smtClean="0"/>
              <a:t>Little Brown House– </a:t>
            </a:r>
            <a:r>
              <a:rPr lang="en-NZ" b="1" u="sng" dirty="0" smtClean="0"/>
              <a:t>Orange 2</a:t>
            </a:r>
            <a:endParaRPr lang="en-NZ" b="1" u="sng" dirty="0"/>
          </a:p>
        </p:txBody>
      </p:sp>
      <p:sp>
        <p:nvSpPr>
          <p:cNvPr id="10" name="Footer Placeholder 2"/>
          <p:cNvSpPr txBox="1">
            <a:spLocks/>
          </p:cNvSpPr>
          <p:nvPr/>
        </p:nvSpPr>
        <p:spPr>
          <a:xfrm>
            <a:off x="4855163" y="658250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mtClean="0"/>
              <a:t>M Lorenzen Resources 2015</a:t>
            </a:r>
            <a:endParaRPr lang="en-NZ" dirty="0"/>
          </a:p>
        </p:txBody>
      </p:sp>
      <p:sp>
        <p:nvSpPr>
          <p:cNvPr id="11" name="TextBox 10"/>
          <p:cNvSpPr txBox="1"/>
          <p:nvPr/>
        </p:nvSpPr>
        <p:spPr>
          <a:xfrm>
            <a:off x="4860032" y="458966"/>
            <a:ext cx="406794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Who lived in the house? _____________</a:t>
            </a:r>
          </a:p>
          <a:p>
            <a:r>
              <a:rPr lang="en-NZ" dirty="0" smtClean="0"/>
              <a:t>_________________________________</a:t>
            </a:r>
          </a:p>
          <a:p>
            <a:r>
              <a:rPr lang="en-NZ" dirty="0" smtClean="0"/>
              <a:t>What was the problem? ____________</a:t>
            </a:r>
          </a:p>
          <a:p>
            <a:r>
              <a:rPr lang="en-NZ" dirty="0" smtClean="0"/>
              <a:t>________________________________</a:t>
            </a:r>
          </a:p>
          <a:p>
            <a:r>
              <a:rPr lang="en-NZ" dirty="0" smtClean="0"/>
              <a:t>Why did the little house say whisper, whisper? ________________________</a:t>
            </a:r>
          </a:p>
          <a:p>
            <a:r>
              <a:rPr lang="en-NZ" dirty="0" smtClean="0"/>
              <a:t>_________________________________</a:t>
            </a:r>
          </a:p>
          <a:p>
            <a:r>
              <a:rPr lang="en-NZ" dirty="0" smtClean="0"/>
              <a:t>The fire went ___________, __________</a:t>
            </a:r>
          </a:p>
          <a:p>
            <a:r>
              <a:rPr lang="en-NZ" dirty="0" smtClean="0"/>
              <a:t>The kettle went _________, _________</a:t>
            </a:r>
          </a:p>
          <a:p>
            <a:r>
              <a:rPr lang="en-NZ" dirty="0" smtClean="0"/>
              <a:t>What did the hen lay? _______________</a:t>
            </a:r>
          </a:p>
          <a:p>
            <a:r>
              <a:rPr lang="en-NZ" dirty="0" smtClean="0"/>
              <a:t>How was the problem solved? __________________________________________________________________</a:t>
            </a:r>
          </a:p>
          <a:p>
            <a:r>
              <a:rPr lang="en-NZ" dirty="0" smtClean="0"/>
              <a:t>The kettle ___________ at the ________</a:t>
            </a:r>
          </a:p>
          <a:p>
            <a:r>
              <a:rPr lang="en-NZ" dirty="0" smtClean="0"/>
              <a:t>The _________ smiled at the _________</a:t>
            </a:r>
          </a:p>
          <a:p>
            <a:r>
              <a:rPr lang="en-NZ" dirty="0" smtClean="0"/>
              <a:t>Why </a:t>
            </a:r>
            <a:r>
              <a:rPr lang="en-NZ" dirty="0" err="1" smtClean="0"/>
              <a:t>ws</a:t>
            </a:r>
            <a:r>
              <a:rPr lang="en-NZ" dirty="0" smtClean="0"/>
              <a:t> the little woman happy? _________________________________</a:t>
            </a:r>
          </a:p>
          <a:p>
            <a:r>
              <a:rPr lang="en-NZ" dirty="0" smtClean="0"/>
              <a:t>What will happen NEXT in this story? __________________________________________________________________</a:t>
            </a:r>
          </a:p>
          <a:p>
            <a:r>
              <a:rPr lang="en-NZ" dirty="0" smtClean="0"/>
              <a:t>Draw your favourite character – colour, </a:t>
            </a:r>
            <a:r>
              <a:rPr lang="en-NZ" dirty="0" err="1" smtClean="0"/>
              <a:t>whiuch</a:t>
            </a:r>
            <a:r>
              <a:rPr lang="en-NZ" dirty="0" smtClean="0"/>
              <a:t> character is this? ___________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4875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208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markl</dc:creator>
  <cp:lastModifiedBy>markl</cp:lastModifiedBy>
  <cp:revision>6</cp:revision>
  <dcterms:created xsi:type="dcterms:W3CDTF">2013-06-23T11:25:20Z</dcterms:created>
  <dcterms:modified xsi:type="dcterms:W3CDTF">2015-10-19T08:29:37Z</dcterms:modified>
</cp:coreProperties>
</file>