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92F4-A678-43CD-9722-2DEE12B87EDD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452B-1370-4BF8-899B-EA541040B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9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12CC-73C7-4385-9B25-278441ACA57E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6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C556-53BA-4FD5-B7E3-D414F09C684F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14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9A2-663A-4040-9E38-C10E2E91ED2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69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1FF2-D1A4-4105-AC77-AF30D355C6A3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0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4CB-0E31-4594-A4C8-5149250F36D2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0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79B-6EBE-4F03-958C-EA1A6EA21119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7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41EF-2E28-489F-9CBF-F43900AD07E7}" type="datetime1">
              <a:rPr lang="en-NZ" smtClean="0"/>
              <a:t>19/10/2015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5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C774-34AE-484A-93F7-4F498412D426}" type="datetime1">
              <a:rPr lang="en-NZ" smtClean="0"/>
              <a:t>19/10/2015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56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A35B-DB87-422F-B0FE-2EAC9A42997C}" type="datetime1">
              <a:rPr lang="en-NZ" smtClean="0"/>
              <a:t>19/10/2015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5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EC6E-FB03-43F4-AB86-A89590DEF4C5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39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61C6-F0EA-461D-8F16-17F192F43E8C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4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501-BA0A-4B50-880F-EADBC8DD16A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53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A Coral Reef – Orange 2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9332"/>
            <a:ext cx="3995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Coral _________ are found in _______ sea _______________.</a:t>
            </a:r>
          </a:p>
          <a:p>
            <a:r>
              <a:rPr lang="en-NZ" dirty="0" smtClean="0"/>
              <a:t>Is coral an animal or plant? ___________</a:t>
            </a:r>
          </a:p>
          <a:p>
            <a:r>
              <a:rPr lang="en-NZ" dirty="0" smtClean="0"/>
              <a:t>How do coral catch food? 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How is coral strange?________________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A ____________ reef can take ________________ of years to form.</a:t>
            </a:r>
          </a:p>
          <a:p>
            <a:r>
              <a:rPr lang="en-NZ" dirty="0" smtClean="0"/>
              <a:t>Many ____________ animals _________ in a ______________ reef.</a:t>
            </a:r>
          </a:p>
          <a:p>
            <a:r>
              <a:rPr lang="en-NZ" dirty="0" smtClean="0"/>
              <a:t>How does a sea horse protect itself? ________________________________</a:t>
            </a:r>
          </a:p>
          <a:p>
            <a:r>
              <a:rPr lang="en-NZ" dirty="0" smtClean="0"/>
              <a:t>A starfish eats _____________________</a:t>
            </a:r>
          </a:p>
          <a:p>
            <a:r>
              <a:rPr lang="en-NZ" dirty="0" smtClean="0"/>
              <a:t>How many tentacles does an octopus have? ___________________</a:t>
            </a:r>
          </a:p>
          <a:p>
            <a:r>
              <a:rPr lang="en-NZ" dirty="0" smtClean="0"/>
              <a:t>Can coral reefs be big? ______________</a:t>
            </a:r>
          </a:p>
          <a:p>
            <a:r>
              <a:rPr lang="en-NZ" dirty="0" smtClean="0"/>
              <a:t>Are coral reefs full of animals? ________</a:t>
            </a:r>
          </a:p>
          <a:p>
            <a:r>
              <a:rPr lang="en-NZ" dirty="0" smtClean="0"/>
              <a:t>Coral reefs take only a few years to form: True or False? _____________</a:t>
            </a:r>
          </a:p>
          <a:p>
            <a:endParaRPr lang="en-NZ" dirty="0"/>
          </a:p>
          <a:p>
            <a:r>
              <a:rPr lang="en-NZ" dirty="0" smtClean="0"/>
              <a:t>Draw a star fish             Draw a parrotfish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5012432" y="-21637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A Coral Reef – Orange 2</a:t>
            </a:r>
            <a:endParaRPr lang="en-NZ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012432" y="347695"/>
            <a:ext cx="3995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Coral _________ are found in _______ sea _______________.</a:t>
            </a:r>
          </a:p>
          <a:p>
            <a:r>
              <a:rPr lang="en-NZ" dirty="0" smtClean="0"/>
              <a:t>Is coral an animal or plant? ___________</a:t>
            </a:r>
          </a:p>
          <a:p>
            <a:r>
              <a:rPr lang="en-NZ" dirty="0" smtClean="0"/>
              <a:t>How do coral catch food? 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How is coral strange?________________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A ____________ reef can take ________________ of years to form.</a:t>
            </a:r>
          </a:p>
          <a:p>
            <a:r>
              <a:rPr lang="en-NZ" dirty="0" smtClean="0"/>
              <a:t>Many ____________ animals _________ in a ______________ reef.</a:t>
            </a:r>
          </a:p>
          <a:p>
            <a:r>
              <a:rPr lang="en-NZ" dirty="0" smtClean="0"/>
              <a:t>How does a sea horse protect itself? ________________________________</a:t>
            </a:r>
          </a:p>
          <a:p>
            <a:r>
              <a:rPr lang="en-NZ" dirty="0" smtClean="0"/>
              <a:t>A starfish eats _____________________</a:t>
            </a:r>
          </a:p>
          <a:p>
            <a:r>
              <a:rPr lang="en-NZ" dirty="0" smtClean="0"/>
              <a:t>How many tentacles does an octopus have? ___________________</a:t>
            </a:r>
          </a:p>
          <a:p>
            <a:r>
              <a:rPr lang="en-NZ" dirty="0" smtClean="0"/>
              <a:t>Can coral reefs be big? ______________</a:t>
            </a:r>
          </a:p>
          <a:p>
            <a:r>
              <a:rPr lang="en-NZ" dirty="0" smtClean="0"/>
              <a:t>Are coral reefs full of animals? ________</a:t>
            </a:r>
          </a:p>
          <a:p>
            <a:r>
              <a:rPr lang="en-NZ" dirty="0" smtClean="0"/>
              <a:t>Coral reefs take only a few years to form: True or False? _____________</a:t>
            </a:r>
          </a:p>
          <a:p>
            <a:endParaRPr lang="en-NZ" dirty="0"/>
          </a:p>
          <a:p>
            <a:r>
              <a:rPr lang="en-NZ" dirty="0" smtClean="0"/>
              <a:t>Draw a star fish             Draw a parrotfish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874192"/>
            <a:ext cx="2895600" cy="365125"/>
          </a:xfrm>
        </p:spPr>
        <p:txBody>
          <a:bodyPr/>
          <a:lstStyle/>
          <a:p>
            <a:r>
              <a:rPr lang="en-NZ" dirty="0" smtClean="0"/>
              <a:t>M Lorenzen Resources</a:t>
            </a:r>
            <a:endParaRPr lang="en-NZ" dirty="0"/>
          </a:p>
        </p:txBody>
      </p:sp>
      <p:sp>
        <p:nvSpPr>
          <p:cNvPr id="12" name="Footer Placeholder 2"/>
          <p:cNvSpPr txBox="1">
            <a:spLocks/>
          </p:cNvSpPr>
          <p:nvPr/>
        </p:nvSpPr>
        <p:spPr>
          <a:xfrm>
            <a:off x="4932040" y="583993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mtClean="0"/>
              <a:t>M Lorenzen Resources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8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236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4</cp:revision>
  <dcterms:created xsi:type="dcterms:W3CDTF">2013-06-23T11:25:20Z</dcterms:created>
  <dcterms:modified xsi:type="dcterms:W3CDTF">2015-10-19T07:51:53Z</dcterms:modified>
</cp:coreProperties>
</file>