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D513-B2EB-481D-9BB7-DAC2E439EDBA}" type="datetimeFigureOut">
              <a:rPr lang="en-NZ" smtClean="0"/>
              <a:t>24/03/2015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3C8E-DDC6-4470-A10D-EE9634276E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887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D513-B2EB-481D-9BB7-DAC2E439EDBA}" type="datetimeFigureOut">
              <a:rPr lang="en-NZ" smtClean="0"/>
              <a:t>24/03/2015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3C8E-DDC6-4470-A10D-EE9634276E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255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D513-B2EB-481D-9BB7-DAC2E439EDBA}" type="datetimeFigureOut">
              <a:rPr lang="en-NZ" smtClean="0"/>
              <a:t>24/03/2015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3C8E-DDC6-4470-A10D-EE9634276E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28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D513-B2EB-481D-9BB7-DAC2E439EDBA}" type="datetimeFigureOut">
              <a:rPr lang="en-NZ" smtClean="0"/>
              <a:t>24/03/2015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3C8E-DDC6-4470-A10D-EE9634276E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554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D513-B2EB-481D-9BB7-DAC2E439EDBA}" type="datetimeFigureOut">
              <a:rPr lang="en-NZ" smtClean="0"/>
              <a:t>24/03/2015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3C8E-DDC6-4470-A10D-EE9634276E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147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D513-B2EB-481D-9BB7-DAC2E439EDBA}" type="datetimeFigureOut">
              <a:rPr lang="en-NZ" smtClean="0"/>
              <a:t>24/03/2015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3C8E-DDC6-4470-A10D-EE9634276E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556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D513-B2EB-481D-9BB7-DAC2E439EDBA}" type="datetimeFigureOut">
              <a:rPr lang="en-NZ" smtClean="0"/>
              <a:t>24/03/2015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3C8E-DDC6-4470-A10D-EE9634276E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184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D513-B2EB-481D-9BB7-DAC2E439EDBA}" type="datetimeFigureOut">
              <a:rPr lang="en-NZ" smtClean="0"/>
              <a:t>24/03/2015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3C8E-DDC6-4470-A10D-EE9634276E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867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D513-B2EB-481D-9BB7-DAC2E439EDBA}" type="datetimeFigureOut">
              <a:rPr lang="en-NZ" smtClean="0"/>
              <a:t>24/03/2015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3C8E-DDC6-4470-A10D-EE9634276E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136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D513-B2EB-481D-9BB7-DAC2E439EDBA}" type="datetimeFigureOut">
              <a:rPr lang="en-NZ" smtClean="0"/>
              <a:t>24/03/2015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3C8E-DDC6-4470-A10D-EE9634276E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387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D513-B2EB-481D-9BB7-DAC2E439EDBA}" type="datetimeFigureOut">
              <a:rPr lang="en-NZ" smtClean="0"/>
              <a:t>24/03/2015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3C8E-DDC6-4470-A10D-EE9634276E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028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D513-B2EB-481D-9BB7-DAC2E439EDBA}" type="datetimeFigureOut">
              <a:rPr lang="en-NZ" smtClean="0"/>
              <a:t>24/03/2015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93C8E-DDC6-4470-A10D-EE9634276E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85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031" y="0"/>
            <a:ext cx="379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Triangles Knowledge</a:t>
            </a:r>
            <a:endParaRPr lang="en-NZ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69332"/>
            <a:ext cx="368335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Write the number 1 more, and one less than…</a:t>
            </a:r>
          </a:p>
          <a:p>
            <a:r>
              <a:rPr lang="en-NZ" dirty="0" smtClean="0"/>
              <a:t>	1 more 		1 less</a:t>
            </a:r>
            <a:endParaRPr lang="en-NZ" dirty="0"/>
          </a:p>
          <a:p>
            <a:r>
              <a:rPr lang="en-NZ" b="1" dirty="0" smtClean="0"/>
              <a:t>403989   _________    __________</a:t>
            </a:r>
          </a:p>
          <a:p>
            <a:r>
              <a:rPr lang="en-NZ" b="1" dirty="0" smtClean="0"/>
              <a:t>403999   _________    __________</a:t>
            </a:r>
          </a:p>
          <a:p>
            <a:r>
              <a:rPr lang="en-NZ" b="1" dirty="0" smtClean="0"/>
              <a:t>403909   _________    __________</a:t>
            </a:r>
          </a:p>
          <a:p>
            <a:r>
              <a:rPr lang="en-NZ" b="1" dirty="0" smtClean="0"/>
              <a:t>403269   _________    __________</a:t>
            </a:r>
          </a:p>
          <a:p>
            <a:r>
              <a:rPr lang="en-NZ" b="1" dirty="0" smtClean="0"/>
              <a:t>403985   _________    __________</a:t>
            </a:r>
          </a:p>
          <a:p>
            <a:r>
              <a:rPr lang="en-NZ" b="1" dirty="0" smtClean="0"/>
              <a:t>403971   _________    __________</a:t>
            </a:r>
          </a:p>
          <a:p>
            <a:r>
              <a:rPr lang="en-NZ" b="1" dirty="0" smtClean="0"/>
              <a:t>403975   _________    __________</a:t>
            </a:r>
          </a:p>
          <a:p>
            <a:r>
              <a:rPr lang="en-NZ" b="1" dirty="0" smtClean="0"/>
              <a:t>403978   _________    __________</a:t>
            </a:r>
          </a:p>
          <a:p>
            <a:r>
              <a:rPr lang="en-NZ" b="1" dirty="0" smtClean="0"/>
              <a:t>403974   _________    __________</a:t>
            </a:r>
          </a:p>
          <a:p>
            <a:r>
              <a:rPr lang="en-NZ" b="1" dirty="0" smtClean="0"/>
              <a:t>403555   _________    __________</a:t>
            </a:r>
          </a:p>
          <a:p>
            <a:r>
              <a:rPr lang="en-NZ" b="1" dirty="0" smtClean="0"/>
              <a:t>403569   _________    __________</a:t>
            </a:r>
          </a:p>
          <a:p>
            <a:r>
              <a:rPr lang="en-NZ" b="1" dirty="0" smtClean="0"/>
              <a:t>403239   _________    __________</a:t>
            </a:r>
          </a:p>
          <a:p>
            <a:r>
              <a:rPr lang="en-NZ" b="1" dirty="0" smtClean="0"/>
              <a:t>403233   _________    __________</a:t>
            </a:r>
          </a:p>
          <a:p>
            <a:r>
              <a:rPr lang="en-NZ" b="1" dirty="0" smtClean="0"/>
              <a:t>403238   _________    __________</a:t>
            </a:r>
          </a:p>
          <a:p>
            <a:r>
              <a:rPr lang="en-NZ" b="1" dirty="0" smtClean="0"/>
              <a:t>403339   _________    __________</a:t>
            </a:r>
          </a:p>
          <a:p>
            <a:r>
              <a:rPr lang="en-NZ" b="1" dirty="0" smtClean="0"/>
              <a:t>403329   _________    __________</a:t>
            </a:r>
          </a:p>
          <a:p>
            <a:r>
              <a:rPr lang="en-NZ" b="1" dirty="0" smtClean="0"/>
              <a:t>403358   _________    __________</a:t>
            </a:r>
          </a:p>
          <a:p>
            <a:r>
              <a:rPr lang="en-NZ" b="1" dirty="0" smtClean="0"/>
              <a:t>405622  _________    __________</a:t>
            </a:r>
          </a:p>
          <a:p>
            <a:r>
              <a:rPr lang="en-NZ" b="1" dirty="0" smtClean="0"/>
              <a:t>403935   _________    __________</a:t>
            </a:r>
          </a:p>
          <a:p>
            <a:endParaRPr lang="en-NZ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96248" y="25360"/>
            <a:ext cx="379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Triangles Knowledge</a:t>
            </a:r>
            <a:endParaRPr lang="en-NZ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293217" y="394692"/>
            <a:ext cx="368335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Write the number 1 more, and one less than…</a:t>
            </a:r>
          </a:p>
          <a:p>
            <a:r>
              <a:rPr lang="en-NZ" dirty="0" smtClean="0"/>
              <a:t>	1 more 		1 less</a:t>
            </a:r>
            <a:endParaRPr lang="en-NZ" dirty="0"/>
          </a:p>
          <a:p>
            <a:r>
              <a:rPr lang="en-NZ" b="1" dirty="0" smtClean="0"/>
              <a:t>403989   _________    __________</a:t>
            </a:r>
          </a:p>
          <a:p>
            <a:r>
              <a:rPr lang="en-NZ" b="1" dirty="0" smtClean="0"/>
              <a:t>403999   _________    __________</a:t>
            </a:r>
          </a:p>
          <a:p>
            <a:r>
              <a:rPr lang="en-NZ" b="1" dirty="0" smtClean="0"/>
              <a:t>403909   _________    __________</a:t>
            </a:r>
          </a:p>
          <a:p>
            <a:r>
              <a:rPr lang="en-NZ" b="1" dirty="0" smtClean="0"/>
              <a:t>403269   _________    __________</a:t>
            </a:r>
          </a:p>
          <a:p>
            <a:r>
              <a:rPr lang="en-NZ" b="1" dirty="0" smtClean="0"/>
              <a:t>403985   _________    __________</a:t>
            </a:r>
          </a:p>
          <a:p>
            <a:r>
              <a:rPr lang="en-NZ" b="1" dirty="0" smtClean="0"/>
              <a:t>403971   _________    __________</a:t>
            </a:r>
          </a:p>
          <a:p>
            <a:r>
              <a:rPr lang="en-NZ" b="1" dirty="0" smtClean="0"/>
              <a:t>403975   _________    __________</a:t>
            </a:r>
          </a:p>
          <a:p>
            <a:r>
              <a:rPr lang="en-NZ" b="1" dirty="0" smtClean="0"/>
              <a:t>403978   _________    __________</a:t>
            </a:r>
          </a:p>
          <a:p>
            <a:r>
              <a:rPr lang="en-NZ" b="1" dirty="0" smtClean="0"/>
              <a:t>403974   _________    __________</a:t>
            </a:r>
          </a:p>
          <a:p>
            <a:r>
              <a:rPr lang="en-NZ" b="1" dirty="0" smtClean="0"/>
              <a:t>403555   _________    __________</a:t>
            </a:r>
          </a:p>
          <a:p>
            <a:r>
              <a:rPr lang="en-NZ" b="1" dirty="0" smtClean="0"/>
              <a:t>403569   _________    __________</a:t>
            </a:r>
          </a:p>
          <a:p>
            <a:r>
              <a:rPr lang="en-NZ" b="1" dirty="0" smtClean="0"/>
              <a:t>403239   _________    __________</a:t>
            </a:r>
          </a:p>
          <a:p>
            <a:r>
              <a:rPr lang="en-NZ" b="1" dirty="0" smtClean="0"/>
              <a:t>403233   _________    __________</a:t>
            </a:r>
          </a:p>
          <a:p>
            <a:r>
              <a:rPr lang="en-NZ" b="1" dirty="0" smtClean="0"/>
              <a:t>403238   _________    __________</a:t>
            </a:r>
          </a:p>
          <a:p>
            <a:r>
              <a:rPr lang="en-NZ" b="1" dirty="0" smtClean="0"/>
              <a:t>403339   _________    __________</a:t>
            </a:r>
          </a:p>
          <a:p>
            <a:r>
              <a:rPr lang="en-NZ" b="1" dirty="0" smtClean="0"/>
              <a:t>403329   _________    __________</a:t>
            </a:r>
          </a:p>
          <a:p>
            <a:r>
              <a:rPr lang="en-NZ" b="1" dirty="0" smtClean="0"/>
              <a:t>403358   _________    __________</a:t>
            </a:r>
          </a:p>
          <a:p>
            <a:r>
              <a:rPr lang="en-NZ" b="1" dirty="0" smtClean="0"/>
              <a:t>405622  _________    __________</a:t>
            </a:r>
          </a:p>
          <a:p>
            <a:r>
              <a:rPr lang="en-NZ" b="1" dirty="0" smtClean="0"/>
              <a:t>403935   _________    __________</a:t>
            </a:r>
          </a:p>
          <a:p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962558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26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Lorenzen</dc:creator>
  <cp:lastModifiedBy>Mark Lorenzen</cp:lastModifiedBy>
  <cp:revision>1</cp:revision>
  <cp:lastPrinted>2015-03-23T19:34:03Z</cp:lastPrinted>
  <dcterms:created xsi:type="dcterms:W3CDTF">2015-03-23T19:26:37Z</dcterms:created>
  <dcterms:modified xsi:type="dcterms:W3CDTF">2015-03-23T19:34:09Z</dcterms:modified>
</cp:coreProperties>
</file>